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9" r:id="rId1"/>
  </p:sldMasterIdLst>
  <p:notesMasterIdLst>
    <p:notesMasterId r:id="rId16"/>
  </p:notesMasterIdLst>
  <p:handoutMasterIdLst>
    <p:handoutMasterId r:id="rId17"/>
  </p:handoutMasterIdLst>
  <p:sldIdLst>
    <p:sldId id="303" r:id="rId2"/>
    <p:sldId id="541" r:id="rId3"/>
    <p:sldId id="543" r:id="rId4"/>
    <p:sldId id="547" r:id="rId5"/>
    <p:sldId id="544" r:id="rId6"/>
    <p:sldId id="546" r:id="rId7"/>
    <p:sldId id="496" r:id="rId8"/>
    <p:sldId id="548" r:id="rId9"/>
    <p:sldId id="550" r:id="rId10"/>
    <p:sldId id="552" r:id="rId11"/>
    <p:sldId id="553" r:id="rId12"/>
    <p:sldId id="555" r:id="rId13"/>
    <p:sldId id="556" r:id="rId14"/>
    <p:sldId id="330" r:id="rId15"/>
  </p:sldIdLst>
  <p:sldSz cx="9906000" cy="6858000" type="A4"/>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00"/>
    <a:srgbClr val="FFFF00"/>
    <a:srgbClr val="FFCC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2109" autoAdjust="0"/>
  </p:normalViewPr>
  <p:slideViewPr>
    <p:cSldViewPr>
      <p:cViewPr varScale="1">
        <p:scale>
          <a:sx n="74" d="100"/>
          <a:sy n="74" d="100"/>
        </p:scale>
        <p:origin x="1110" y="5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4821AF-7DB0-4656-9338-3C5C7DF7F305}" type="doc">
      <dgm:prSet loTypeId="urn:microsoft.com/office/officeart/2005/8/layout/cycle5" loCatId="cycle" qsTypeId="urn:microsoft.com/office/officeart/2005/8/quickstyle/simple2" qsCatId="simple" csTypeId="urn:microsoft.com/office/officeart/2005/8/colors/accent2_1" csCatId="accent2" phldr="1"/>
      <dgm:spPr/>
      <dgm:t>
        <a:bodyPr/>
        <a:lstStyle/>
        <a:p>
          <a:endParaRPr lang="en-US"/>
        </a:p>
      </dgm:t>
    </dgm:pt>
    <dgm:pt modelId="{AC82CA3D-B812-4F92-9AF3-596B3901157A}">
      <dgm:prSet phldrT="[Text]"/>
      <dgm:spPr/>
      <dgm:t>
        <a:bodyPr/>
        <a:lstStyle/>
        <a:p>
          <a:r>
            <a:rPr lang="en-US" dirty="0" smtClean="0"/>
            <a:t>Risk Assessment</a:t>
          </a:r>
          <a:endParaRPr lang="en-US" dirty="0"/>
        </a:p>
      </dgm:t>
    </dgm:pt>
    <dgm:pt modelId="{98FA9B9B-6EFC-4595-8C6B-104DA7660E70}" type="parTrans" cxnId="{54F5DF47-B400-4901-9ADE-DA20398DE260}">
      <dgm:prSet/>
      <dgm:spPr/>
      <dgm:t>
        <a:bodyPr/>
        <a:lstStyle/>
        <a:p>
          <a:endParaRPr lang="en-US"/>
        </a:p>
      </dgm:t>
    </dgm:pt>
    <dgm:pt modelId="{98A152A8-85E9-403E-920F-CC81107FA3DA}" type="sibTrans" cxnId="{54F5DF47-B400-4901-9ADE-DA20398DE260}">
      <dgm:prSet/>
      <dgm:spPr/>
      <dgm:t>
        <a:bodyPr/>
        <a:lstStyle/>
        <a:p>
          <a:endParaRPr lang="en-US"/>
        </a:p>
      </dgm:t>
    </dgm:pt>
    <dgm:pt modelId="{281EC86B-B360-4D0D-A0C2-F69FE7EE9509}">
      <dgm:prSet phldrT="[Text]"/>
      <dgm:spPr/>
      <dgm:t>
        <a:bodyPr/>
        <a:lstStyle/>
        <a:p>
          <a:r>
            <a:rPr lang="en-US" dirty="0" smtClean="0"/>
            <a:t>Risk Mitigation</a:t>
          </a:r>
          <a:endParaRPr lang="en-US" dirty="0"/>
        </a:p>
      </dgm:t>
    </dgm:pt>
    <dgm:pt modelId="{DB7A6A9B-C33F-49FB-8C4B-48D6FFC9FF4E}" type="parTrans" cxnId="{187FA7A3-35CE-424F-9691-501CC090C76A}">
      <dgm:prSet/>
      <dgm:spPr/>
      <dgm:t>
        <a:bodyPr/>
        <a:lstStyle/>
        <a:p>
          <a:endParaRPr lang="en-US"/>
        </a:p>
      </dgm:t>
    </dgm:pt>
    <dgm:pt modelId="{3B61D328-1CFB-476A-BC41-E8AA279F72C1}" type="sibTrans" cxnId="{187FA7A3-35CE-424F-9691-501CC090C76A}">
      <dgm:prSet/>
      <dgm:spPr/>
      <dgm:t>
        <a:bodyPr/>
        <a:lstStyle/>
        <a:p>
          <a:endParaRPr lang="en-US"/>
        </a:p>
      </dgm:t>
    </dgm:pt>
    <dgm:pt modelId="{2BE3D6AC-4A3F-4587-A030-257EAFC6A57C}">
      <dgm:prSet phldrT="[Text]"/>
      <dgm:spPr/>
      <dgm:t>
        <a:bodyPr/>
        <a:lstStyle/>
        <a:p>
          <a:r>
            <a:rPr lang="en-US" dirty="0" smtClean="0"/>
            <a:t>Risk Monitoring</a:t>
          </a:r>
          <a:endParaRPr lang="en-US" dirty="0"/>
        </a:p>
      </dgm:t>
    </dgm:pt>
    <dgm:pt modelId="{314C20FE-3B84-4900-8FD7-96511D39EB5E}" type="parTrans" cxnId="{EB0019BC-9414-467F-91D1-87380B1F3599}">
      <dgm:prSet/>
      <dgm:spPr/>
      <dgm:t>
        <a:bodyPr/>
        <a:lstStyle/>
        <a:p>
          <a:endParaRPr lang="en-US"/>
        </a:p>
      </dgm:t>
    </dgm:pt>
    <dgm:pt modelId="{4603A297-21C7-41C5-B4C3-932A80A44F4D}" type="sibTrans" cxnId="{EB0019BC-9414-467F-91D1-87380B1F3599}">
      <dgm:prSet/>
      <dgm:spPr/>
      <dgm:t>
        <a:bodyPr/>
        <a:lstStyle/>
        <a:p>
          <a:endParaRPr lang="en-US"/>
        </a:p>
      </dgm:t>
    </dgm:pt>
    <dgm:pt modelId="{54C9290A-9144-4D07-8815-848B3742A063}">
      <dgm:prSet phldrT="[Text]"/>
      <dgm:spPr/>
      <dgm:t>
        <a:bodyPr/>
        <a:lstStyle/>
        <a:p>
          <a:r>
            <a:rPr lang="en-US" dirty="0" smtClean="0"/>
            <a:t>Risk Reporting</a:t>
          </a:r>
          <a:endParaRPr lang="en-US" dirty="0"/>
        </a:p>
      </dgm:t>
    </dgm:pt>
    <dgm:pt modelId="{C3B28350-04A1-4AB7-8BDC-3ABA5774EA05}" type="parTrans" cxnId="{99165A43-F544-4BF9-9996-837221E15632}">
      <dgm:prSet/>
      <dgm:spPr/>
      <dgm:t>
        <a:bodyPr/>
        <a:lstStyle/>
        <a:p>
          <a:endParaRPr lang="en-US"/>
        </a:p>
      </dgm:t>
    </dgm:pt>
    <dgm:pt modelId="{6761A042-C0CE-457B-92CE-624A254D5515}" type="sibTrans" cxnId="{99165A43-F544-4BF9-9996-837221E15632}">
      <dgm:prSet/>
      <dgm:spPr/>
      <dgm:t>
        <a:bodyPr/>
        <a:lstStyle/>
        <a:p>
          <a:endParaRPr lang="en-US"/>
        </a:p>
      </dgm:t>
    </dgm:pt>
    <dgm:pt modelId="{6302ACEA-71C4-4300-A0F6-BF2459C39752}">
      <dgm:prSet phldrT="[Text]"/>
      <dgm:spPr/>
      <dgm:t>
        <a:bodyPr/>
        <a:lstStyle/>
        <a:p>
          <a:r>
            <a:rPr lang="en-US" dirty="0" smtClean="0"/>
            <a:t>Risk identification</a:t>
          </a:r>
          <a:endParaRPr lang="en-US" dirty="0"/>
        </a:p>
      </dgm:t>
    </dgm:pt>
    <dgm:pt modelId="{360613DE-6D8C-4E04-AF16-00D9F377AF2E}" type="parTrans" cxnId="{5EA0E813-0BBE-415F-A07C-09072E37E5BD}">
      <dgm:prSet/>
      <dgm:spPr/>
      <dgm:t>
        <a:bodyPr/>
        <a:lstStyle/>
        <a:p>
          <a:endParaRPr lang="en-US"/>
        </a:p>
      </dgm:t>
    </dgm:pt>
    <dgm:pt modelId="{8A91E124-ECEF-4F0F-9075-7C21B7EEF255}" type="sibTrans" cxnId="{5EA0E813-0BBE-415F-A07C-09072E37E5BD}">
      <dgm:prSet/>
      <dgm:spPr/>
      <dgm:t>
        <a:bodyPr/>
        <a:lstStyle/>
        <a:p>
          <a:endParaRPr lang="en-US"/>
        </a:p>
      </dgm:t>
    </dgm:pt>
    <dgm:pt modelId="{B3A60C99-B6C6-43B0-813A-42DFB972EA61}" type="pres">
      <dgm:prSet presAssocID="{9D4821AF-7DB0-4656-9338-3C5C7DF7F305}" presName="cycle" presStyleCnt="0">
        <dgm:presLayoutVars>
          <dgm:dir/>
          <dgm:resizeHandles val="exact"/>
        </dgm:presLayoutVars>
      </dgm:prSet>
      <dgm:spPr/>
      <dgm:t>
        <a:bodyPr/>
        <a:lstStyle/>
        <a:p>
          <a:endParaRPr lang="en-US"/>
        </a:p>
      </dgm:t>
    </dgm:pt>
    <dgm:pt modelId="{934FDC29-642A-4D0B-A88A-9AEF3F7B3AE4}" type="pres">
      <dgm:prSet presAssocID="{AC82CA3D-B812-4F92-9AF3-596B3901157A}" presName="node" presStyleLbl="node1" presStyleIdx="0" presStyleCnt="5">
        <dgm:presLayoutVars>
          <dgm:bulletEnabled val="1"/>
        </dgm:presLayoutVars>
      </dgm:prSet>
      <dgm:spPr/>
      <dgm:t>
        <a:bodyPr/>
        <a:lstStyle/>
        <a:p>
          <a:endParaRPr lang="en-US"/>
        </a:p>
      </dgm:t>
    </dgm:pt>
    <dgm:pt modelId="{87981CE2-FCF9-4608-9A76-02B64520CEFA}" type="pres">
      <dgm:prSet presAssocID="{AC82CA3D-B812-4F92-9AF3-596B3901157A}" presName="spNode" presStyleCnt="0"/>
      <dgm:spPr/>
    </dgm:pt>
    <dgm:pt modelId="{BFEA09E6-FD09-4790-B9AE-3718CABAFA91}" type="pres">
      <dgm:prSet presAssocID="{98A152A8-85E9-403E-920F-CC81107FA3DA}" presName="sibTrans" presStyleLbl="sibTrans1D1" presStyleIdx="0" presStyleCnt="5"/>
      <dgm:spPr/>
      <dgm:t>
        <a:bodyPr/>
        <a:lstStyle/>
        <a:p>
          <a:endParaRPr lang="en-US"/>
        </a:p>
      </dgm:t>
    </dgm:pt>
    <dgm:pt modelId="{76D42D23-F9D9-4B36-9B79-6B39248A5C62}" type="pres">
      <dgm:prSet presAssocID="{281EC86B-B360-4D0D-A0C2-F69FE7EE9509}" presName="node" presStyleLbl="node1" presStyleIdx="1" presStyleCnt="5">
        <dgm:presLayoutVars>
          <dgm:bulletEnabled val="1"/>
        </dgm:presLayoutVars>
      </dgm:prSet>
      <dgm:spPr/>
      <dgm:t>
        <a:bodyPr/>
        <a:lstStyle/>
        <a:p>
          <a:endParaRPr lang="en-US"/>
        </a:p>
      </dgm:t>
    </dgm:pt>
    <dgm:pt modelId="{7E40C3A4-5256-43A6-884F-2AE971842247}" type="pres">
      <dgm:prSet presAssocID="{281EC86B-B360-4D0D-A0C2-F69FE7EE9509}" presName="spNode" presStyleCnt="0"/>
      <dgm:spPr/>
    </dgm:pt>
    <dgm:pt modelId="{3E07503F-842C-44B2-AF10-66BAA8F76C97}" type="pres">
      <dgm:prSet presAssocID="{3B61D328-1CFB-476A-BC41-E8AA279F72C1}" presName="sibTrans" presStyleLbl="sibTrans1D1" presStyleIdx="1" presStyleCnt="5"/>
      <dgm:spPr/>
      <dgm:t>
        <a:bodyPr/>
        <a:lstStyle/>
        <a:p>
          <a:endParaRPr lang="en-US"/>
        </a:p>
      </dgm:t>
    </dgm:pt>
    <dgm:pt modelId="{76DE576A-B072-41A7-8EA0-DCC34F32D809}" type="pres">
      <dgm:prSet presAssocID="{2BE3D6AC-4A3F-4587-A030-257EAFC6A57C}" presName="node" presStyleLbl="node1" presStyleIdx="2" presStyleCnt="5">
        <dgm:presLayoutVars>
          <dgm:bulletEnabled val="1"/>
        </dgm:presLayoutVars>
      </dgm:prSet>
      <dgm:spPr/>
      <dgm:t>
        <a:bodyPr/>
        <a:lstStyle/>
        <a:p>
          <a:endParaRPr lang="en-US"/>
        </a:p>
      </dgm:t>
    </dgm:pt>
    <dgm:pt modelId="{D991B2B6-53B5-4C1C-A77C-655A83D0853B}" type="pres">
      <dgm:prSet presAssocID="{2BE3D6AC-4A3F-4587-A030-257EAFC6A57C}" presName="spNode" presStyleCnt="0"/>
      <dgm:spPr/>
    </dgm:pt>
    <dgm:pt modelId="{E8B736FE-2605-44AB-86B1-17187500E09E}" type="pres">
      <dgm:prSet presAssocID="{4603A297-21C7-41C5-B4C3-932A80A44F4D}" presName="sibTrans" presStyleLbl="sibTrans1D1" presStyleIdx="2" presStyleCnt="5"/>
      <dgm:spPr/>
      <dgm:t>
        <a:bodyPr/>
        <a:lstStyle/>
        <a:p>
          <a:endParaRPr lang="en-US"/>
        </a:p>
      </dgm:t>
    </dgm:pt>
    <dgm:pt modelId="{F593FC44-0A8D-4024-8A2E-5879382ED73D}" type="pres">
      <dgm:prSet presAssocID="{54C9290A-9144-4D07-8815-848B3742A063}" presName="node" presStyleLbl="node1" presStyleIdx="3" presStyleCnt="5">
        <dgm:presLayoutVars>
          <dgm:bulletEnabled val="1"/>
        </dgm:presLayoutVars>
      </dgm:prSet>
      <dgm:spPr/>
      <dgm:t>
        <a:bodyPr/>
        <a:lstStyle/>
        <a:p>
          <a:endParaRPr lang="en-US"/>
        </a:p>
      </dgm:t>
    </dgm:pt>
    <dgm:pt modelId="{8518B069-8184-41C0-B112-A6CAD7F31DC6}" type="pres">
      <dgm:prSet presAssocID="{54C9290A-9144-4D07-8815-848B3742A063}" presName="spNode" presStyleCnt="0"/>
      <dgm:spPr/>
    </dgm:pt>
    <dgm:pt modelId="{BD432E2E-3B61-49F0-9BF3-264759DC1F18}" type="pres">
      <dgm:prSet presAssocID="{6761A042-C0CE-457B-92CE-624A254D5515}" presName="sibTrans" presStyleLbl="sibTrans1D1" presStyleIdx="3" presStyleCnt="5"/>
      <dgm:spPr/>
      <dgm:t>
        <a:bodyPr/>
        <a:lstStyle/>
        <a:p>
          <a:endParaRPr lang="en-US"/>
        </a:p>
      </dgm:t>
    </dgm:pt>
    <dgm:pt modelId="{8B5232A2-BE18-437E-92DF-C3D5C8038206}" type="pres">
      <dgm:prSet presAssocID="{6302ACEA-71C4-4300-A0F6-BF2459C39752}" presName="node" presStyleLbl="node1" presStyleIdx="4" presStyleCnt="5">
        <dgm:presLayoutVars>
          <dgm:bulletEnabled val="1"/>
        </dgm:presLayoutVars>
      </dgm:prSet>
      <dgm:spPr/>
      <dgm:t>
        <a:bodyPr/>
        <a:lstStyle/>
        <a:p>
          <a:endParaRPr lang="en-US"/>
        </a:p>
      </dgm:t>
    </dgm:pt>
    <dgm:pt modelId="{A47ECDF7-4372-4F72-A14C-A708E4DF6A8D}" type="pres">
      <dgm:prSet presAssocID="{6302ACEA-71C4-4300-A0F6-BF2459C39752}" presName="spNode" presStyleCnt="0"/>
      <dgm:spPr/>
    </dgm:pt>
    <dgm:pt modelId="{0A8BBF1E-D3D1-47F3-8E7F-21B042C0A75E}" type="pres">
      <dgm:prSet presAssocID="{8A91E124-ECEF-4F0F-9075-7C21B7EEF255}" presName="sibTrans" presStyleLbl="sibTrans1D1" presStyleIdx="4" presStyleCnt="5"/>
      <dgm:spPr/>
      <dgm:t>
        <a:bodyPr/>
        <a:lstStyle/>
        <a:p>
          <a:endParaRPr lang="en-US"/>
        </a:p>
      </dgm:t>
    </dgm:pt>
  </dgm:ptLst>
  <dgm:cxnLst>
    <dgm:cxn modelId="{4C09EB50-29D0-481F-9978-64FA70801C6B}" type="presOf" srcId="{8A91E124-ECEF-4F0F-9075-7C21B7EEF255}" destId="{0A8BBF1E-D3D1-47F3-8E7F-21B042C0A75E}" srcOrd="0" destOrd="0" presId="urn:microsoft.com/office/officeart/2005/8/layout/cycle5"/>
    <dgm:cxn modelId="{99165A43-F544-4BF9-9996-837221E15632}" srcId="{9D4821AF-7DB0-4656-9338-3C5C7DF7F305}" destId="{54C9290A-9144-4D07-8815-848B3742A063}" srcOrd="3" destOrd="0" parTransId="{C3B28350-04A1-4AB7-8BDC-3ABA5774EA05}" sibTransId="{6761A042-C0CE-457B-92CE-624A254D5515}"/>
    <dgm:cxn modelId="{2B8628BE-29EC-477B-A320-FB01C70C07E5}" type="presOf" srcId="{AC82CA3D-B812-4F92-9AF3-596B3901157A}" destId="{934FDC29-642A-4D0B-A88A-9AEF3F7B3AE4}" srcOrd="0" destOrd="0" presId="urn:microsoft.com/office/officeart/2005/8/layout/cycle5"/>
    <dgm:cxn modelId="{5199F49A-EC08-4F96-966A-A1E6251DC39E}" type="presOf" srcId="{281EC86B-B360-4D0D-A0C2-F69FE7EE9509}" destId="{76D42D23-F9D9-4B36-9B79-6B39248A5C62}" srcOrd="0" destOrd="0" presId="urn:microsoft.com/office/officeart/2005/8/layout/cycle5"/>
    <dgm:cxn modelId="{7F835932-FA47-4CFA-8EC9-3EADE87A8F82}" type="presOf" srcId="{4603A297-21C7-41C5-B4C3-932A80A44F4D}" destId="{E8B736FE-2605-44AB-86B1-17187500E09E}" srcOrd="0" destOrd="0" presId="urn:microsoft.com/office/officeart/2005/8/layout/cycle5"/>
    <dgm:cxn modelId="{54F5DF47-B400-4901-9ADE-DA20398DE260}" srcId="{9D4821AF-7DB0-4656-9338-3C5C7DF7F305}" destId="{AC82CA3D-B812-4F92-9AF3-596B3901157A}" srcOrd="0" destOrd="0" parTransId="{98FA9B9B-6EFC-4595-8C6B-104DA7660E70}" sibTransId="{98A152A8-85E9-403E-920F-CC81107FA3DA}"/>
    <dgm:cxn modelId="{CD9169B8-E2DD-4759-BE0C-2B8078777017}" type="presOf" srcId="{2BE3D6AC-4A3F-4587-A030-257EAFC6A57C}" destId="{76DE576A-B072-41A7-8EA0-DCC34F32D809}" srcOrd="0" destOrd="0" presId="urn:microsoft.com/office/officeart/2005/8/layout/cycle5"/>
    <dgm:cxn modelId="{9EDA6D71-1B79-4FFD-9A1F-0C456EF5CE90}" type="presOf" srcId="{3B61D328-1CFB-476A-BC41-E8AA279F72C1}" destId="{3E07503F-842C-44B2-AF10-66BAA8F76C97}" srcOrd="0" destOrd="0" presId="urn:microsoft.com/office/officeart/2005/8/layout/cycle5"/>
    <dgm:cxn modelId="{5EA0E813-0BBE-415F-A07C-09072E37E5BD}" srcId="{9D4821AF-7DB0-4656-9338-3C5C7DF7F305}" destId="{6302ACEA-71C4-4300-A0F6-BF2459C39752}" srcOrd="4" destOrd="0" parTransId="{360613DE-6D8C-4E04-AF16-00D9F377AF2E}" sibTransId="{8A91E124-ECEF-4F0F-9075-7C21B7EEF255}"/>
    <dgm:cxn modelId="{12166060-AC50-4A1E-A593-2A133DA6B1B4}" type="presOf" srcId="{6761A042-C0CE-457B-92CE-624A254D5515}" destId="{BD432E2E-3B61-49F0-9BF3-264759DC1F18}" srcOrd="0" destOrd="0" presId="urn:microsoft.com/office/officeart/2005/8/layout/cycle5"/>
    <dgm:cxn modelId="{D7EAD9D8-6BDF-45FD-96E8-CDBF16E53764}" type="presOf" srcId="{98A152A8-85E9-403E-920F-CC81107FA3DA}" destId="{BFEA09E6-FD09-4790-B9AE-3718CABAFA91}" srcOrd="0" destOrd="0" presId="urn:microsoft.com/office/officeart/2005/8/layout/cycle5"/>
    <dgm:cxn modelId="{187FA7A3-35CE-424F-9691-501CC090C76A}" srcId="{9D4821AF-7DB0-4656-9338-3C5C7DF7F305}" destId="{281EC86B-B360-4D0D-A0C2-F69FE7EE9509}" srcOrd="1" destOrd="0" parTransId="{DB7A6A9B-C33F-49FB-8C4B-48D6FFC9FF4E}" sibTransId="{3B61D328-1CFB-476A-BC41-E8AA279F72C1}"/>
    <dgm:cxn modelId="{09A76F70-48E8-4ADB-9307-F9D049FE957B}" type="presOf" srcId="{9D4821AF-7DB0-4656-9338-3C5C7DF7F305}" destId="{B3A60C99-B6C6-43B0-813A-42DFB972EA61}" srcOrd="0" destOrd="0" presId="urn:microsoft.com/office/officeart/2005/8/layout/cycle5"/>
    <dgm:cxn modelId="{88BB94C7-ABBC-45F6-971E-8461F44FDCF0}" type="presOf" srcId="{54C9290A-9144-4D07-8815-848B3742A063}" destId="{F593FC44-0A8D-4024-8A2E-5879382ED73D}" srcOrd="0" destOrd="0" presId="urn:microsoft.com/office/officeart/2005/8/layout/cycle5"/>
    <dgm:cxn modelId="{EB0019BC-9414-467F-91D1-87380B1F3599}" srcId="{9D4821AF-7DB0-4656-9338-3C5C7DF7F305}" destId="{2BE3D6AC-4A3F-4587-A030-257EAFC6A57C}" srcOrd="2" destOrd="0" parTransId="{314C20FE-3B84-4900-8FD7-96511D39EB5E}" sibTransId="{4603A297-21C7-41C5-B4C3-932A80A44F4D}"/>
    <dgm:cxn modelId="{1541CEEC-425F-468F-BAB4-D5C1BF7F4DF9}" type="presOf" srcId="{6302ACEA-71C4-4300-A0F6-BF2459C39752}" destId="{8B5232A2-BE18-437E-92DF-C3D5C8038206}" srcOrd="0" destOrd="0" presId="urn:microsoft.com/office/officeart/2005/8/layout/cycle5"/>
    <dgm:cxn modelId="{9304C489-C8A5-401B-AAFF-C7536E807550}" type="presParOf" srcId="{B3A60C99-B6C6-43B0-813A-42DFB972EA61}" destId="{934FDC29-642A-4D0B-A88A-9AEF3F7B3AE4}" srcOrd="0" destOrd="0" presId="urn:microsoft.com/office/officeart/2005/8/layout/cycle5"/>
    <dgm:cxn modelId="{A761256D-9E4A-446B-B86B-A7C595AE4D52}" type="presParOf" srcId="{B3A60C99-B6C6-43B0-813A-42DFB972EA61}" destId="{87981CE2-FCF9-4608-9A76-02B64520CEFA}" srcOrd="1" destOrd="0" presId="urn:microsoft.com/office/officeart/2005/8/layout/cycle5"/>
    <dgm:cxn modelId="{B0C7A794-CC02-483F-95E1-7C6E861A2A00}" type="presParOf" srcId="{B3A60C99-B6C6-43B0-813A-42DFB972EA61}" destId="{BFEA09E6-FD09-4790-B9AE-3718CABAFA91}" srcOrd="2" destOrd="0" presId="urn:microsoft.com/office/officeart/2005/8/layout/cycle5"/>
    <dgm:cxn modelId="{2DD313BF-3F89-4FDF-85B0-B8532C83D812}" type="presParOf" srcId="{B3A60C99-B6C6-43B0-813A-42DFB972EA61}" destId="{76D42D23-F9D9-4B36-9B79-6B39248A5C62}" srcOrd="3" destOrd="0" presId="urn:microsoft.com/office/officeart/2005/8/layout/cycle5"/>
    <dgm:cxn modelId="{B96F09CC-475F-4FDD-ABDA-14F930EB6746}" type="presParOf" srcId="{B3A60C99-B6C6-43B0-813A-42DFB972EA61}" destId="{7E40C3A4-5256-43A6-884F-2AE971842247}" srcOrd="4" destOrd="0" presId="urn:microsoft.com/office/officeart/2005/8/layout/cycle5"/>
    <dgm:cxn modelId="{AEBB5922-5829-4CA9-A7E9-3CF80F09C341}" type="presParOf" srcId="{B3A60C99-B6C6-43B0-813A-42DFB972EA61}" destId="{3E07503F-842C-44B2-AF10-66BAA8F76C97}" srcOrd="5" destOrd="0" presId="urn:microsoft.com/office/officeart/2005/8/layout/cycle5"/>
    <dgm:cxn modelId="{37888DB2-FE03-4FBD-AA70-BF501471559D}" type="presParOf" srcId="{B3A60C99-B6C6-43B0-813A-42DFB972EA61}" destId="{76DE576A-B072-41A7-8EA0-DCC34F32D809}" srcOrd="6" destOrd="0" presId="urn:microsoft.com/office/officeart/2005/8/layout/cycle5"/>
    <dgm:cxn modelId="{E7BFDFC3-A166-42B0-A80D-D844746AB0E9}" type="presParOf" srcId="{B3A60C99-B6C6-43B0-813A-42DFB972EA61}" destId="{D991B2B6-53B5-4C1C-A77C-655A83D0853B}" srcOrd="7" destOrd="0" presId="urn:microsoft.com/office/officeart/2005/8/layout/cycle5"/>
    <dgm:cxn modelId="{4FC328D9-8825-4E4D-9CD2-E945AE3EFFCE}" type="presParOf" srcId="{B3A60C99-B6C6-43B0-813A-42DFB972EA61}" destId="{E8B736FE-2605-44AB-86B1-17187500E09E}" srcOrd="8" destOrd="0" presId="urn:microsoft.com/office/officeart/2005/8/layout/cycle5"/>
    <dgm:cxn modelId="{E967A95A-501F-44FE-97CE-235DEF34DE35}" type="presParOf" srcId="{B3A60C99-B6C6-43B0-813A-42DFB972EA61}" destId="{F593FC44-0A8D-4024-8A2E-5879382ED73D}" srcOrd="9" destOrd="0" presId="urn:microsoft.com/office/officeart/2005/8/layout/cycle5"/>
    <dgm:cxn modelId="{3F7BAC06-D88C-43C8-BA2B-CF70B4672F62}" type="presParOf" srcId="{B3A60C99-B6C6-43B0-813A-42DFB972EA61}" destId="{8518B069-8184-41C0-B112-A6CAD7F31DC6}" srcOrd="10" destOrd="0" presId="urn:microsoft.com/office/officeart/2005/8/layout/cycle5"/>
    <dgm:cxn modelId="{24DD5C38-8C05-42FA-871B-901B9EAD6662}" type="presParOf" srcId="{B3A60C99-B6C6-43B0-813A-42DFB972EA61}" destId="{BD432E2E-3B61-49F0-9BF3-264759DC1F18}" srcOrd="11" destOrd="0" presId="urn:microsoft.com/office/officeart/2005/8/layout/cycle5"/>
    <dgm:cxn modelId="{9012707F-DF4E-4B7D-AD56-88FF1FBBF959}" type="presParOf" srcId="{B3A60C99-B6C6-43B0-813A-42DFB972EA61}" destId="{8B5232A2-BE18-437E-92DF-C3D5C8038206}" srcOrd="12" destOrd="0" presId="urn:microsoft.com/office/officeart/2005/8/layout/cycle5"/>
    <dgm:cxn modelId="{AA4180A5-DE26-4A64-BC49-F4134DA4C5E8}" type="presParOf" srcId="{B3A60C99-B6C6-43B0-813A-42DFB972EA61}" destId="{A47ECDF7-4372-4F72-A14C-A708E4DF6A8D}" srcOrd="13" destOrd="0" presId="urn:microsoft.com/office/officeart/2005/8/layout/cycle5"/>
    <dgm:cxn modelId="{6758240F-A691-49C5-B9C3-648B62E229C1}" type="presParOf" srcId="{B3A60C99-B6C6-43B0-813A-42DFB972EA61}" destId="{0A8BBF1E-D3D1-47F3-8E7F-21B042C0A75E}"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eaLnBrk="0" hangingPunct="0">
              <a:defRPr sz="1200"/>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eaLnBrk="0" hangingPunct="0">
              <a:defRPr sz="1200"/>
            </a:lvl1pPr>
          </a:lstStyle>
          <a:p>
            <a:pPr>
              <a:defRPr/>
            </a:pPr>
            <a:fld id="{66210B95-820D-4E91-87F0-B674271A2590}" type="datetimeFigureOut">
              <a:rPr lang="en-US"/>
              <a:pPr>
                <a:defRPr/>
              </a:pPr>
              <a:t>09/15/2018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eaLnBrk="0" hangingPunct="0">
              <a:defRPr sz="1200"/>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eaLnBrk="0" hangingPunct="0">
              <a:defRPr sz="1200"/>
            </a:lvl1pPr>
          </a:lstStyle>
          <a:p>
            <a:pPr>
              <a:defRPr/>
            </a:pPr>
            <a:fld id="{FE2CD2C3-CBB6-45FD-8FB9-AE5AEFD75112}" type="slidenum">
              <a:rPr lang="en-US"/>
              <a:pPr>
                <a:defRPr/>
              </a:pPr>
              <a:t>‹#›</a:t>
            </a:fld>
            <a:endParaRPr lang="en-US"/>
          </a:p>
        </p:txBody>
      </p:sp>
    </p:spTree>
    <p:extLst>
      <p:ext uri="{BB962C8B-B14F-4D97-AF65-F5344CB8AC3E}">
        <p14:creationId xmlns:p14="http://schemas.microsoft.com/office/powerpoint/2010/main" val="1063302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4198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18436" name="Rectangle 4"/>
          <p:cNvSpPr>
            <a:spLocks noGrp="1" noRot="1" noChangeAspect="1" noChangeArrowheads="1" noTextEdit="1"/>
          </p:cNvSpPr>
          <p:nvPr>
            <p:ph type="sldImg" idx="2"/>
          </p:nvPr>
        </p:nvSpPr>
        <p:spPr bwMode="auto">
          <a:xfrm>
            <a:off x="987425" y="696913"/>
            <a:ext cx="5035550" cy="3486150"/>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4199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F47DB51D-9B96-4DB4-8F69-CF30C3E7F6A6}" type="slidenum">
              <a:rPr lang="en-US"/>
              <a:pPr>
                <a:defRPr/>
              </a:pPr>
              <a:t>‹#›</a:t>
            </a:fld>
            <a:endParaRPr lang="en-US"/>
          </a:p>
        </p:txBody>
      </p:sp>
    </p:spTree>
    <p:extLst>
      <p:ext uri="{BB962C8B-B14F-4D97-AF65-F5344CB8AC3E}">
        <p14:creationId xmlns:p14="http://schemas.microsoft.com/office/powerpoint/2010/main" val="1642135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a:p>
        </p:txBody>
      </p:sp>
      <p:sp>
        <p:nvSpPr>
          <p:cNvPr id="19460" name="Slide Number Placeholder 3"/>
          <p:cNvSpPr>
            <a:spLocks noGrp="1"/>
          </p:cNvSpPr>
          <p:nvPr>
            <p:ph type="sldNum" sz="quarter" idx="5"/>
          </p:nvPr>
        </p:nvSpPr>
        <p:spPr>
          <a:noFill/>
        </p:spPr>
        <p:txBody>
          <a:bodyPr/>
          <a:lstStyle/>
          <a:p>
            <a:fld id="{85C184FC-2B1A-4BC7-AB60-3CFB2D2037D5}" type="slidenum">
              <a:rPr lang="en-US" smtClean="0"/>
              <a:pPr/>
              <a:t>1</a:t>
            </a:fld>
            <a:endParaRPr lang="en-US"/>
          </a:p>
        </p:txBody>
      </p:sp>
    </p:spTree>
    <p:extLst>
      <p:ext uri="{BB962C8B-B14F-4D97-AF65-F5344CB8AC3E}">
        <p14:creationId xmlns:p14="http://schemas.microsoft.com/office/powerpoint/2010/main" val="3843700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0B3CDB42-4718-4B2C-A188-3985ACC44D15}" type="datetime1">
              <a:rPr lang="en-US" smtClean="0"/>
              <a:t>09/15/2018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6" name="Rectangle 6"/>
          <p:cNvSpPr>
            <a:spLocks noGrp="1" noChangeArrowheads="1"/>
          </p:cNvSpPr>
          <p:nvPr>
            <p:ph type="sldNum" sz="quarter" idx="12"/>
          </p:nvPr>
        </p:nvSpPr>
        <p:spPr>
          <a:ln/>
        </p:spPr>
        <p:txBody>
          <a:bodyPr/>
          <a:lstStyle>
            <a:lvl1pPr>
              <a:defRPr/>
            </a:lvl1pPr>
          </a:lstStyle>
          <a:p>
            <a:pPr>
              <a:defRPr/>
            </a:pPr>
            <a:fld id="{43CA5FAB-8644-46C4-9F25-70256DAF85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C3EFE95C-5917-4F7F-A526-DC23ED5B9693}" type="datetime1">
              <a:rPr lang="en-US" smtClean="0"/>
              <a:t>09/15/2018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6" name="Rectangle 6"/>
          <p:cNvSpPr>
            <a:spLocks noGrp="1" noChangeArrowheads="1"/>
          </p:cNvSpPr>
          <p:nvPr>
            <p:ph type="sldNum" sz="quarter" idx="12"/>
          </p:nvPr>
        </p:nvSpPr>
        <p:spPr>
          <a:ln/>
        </p:spPr>
        <p:txBody>
          <a:bodyPr/>
          <a:lstStyle>
            <a:lvl1pPr>
              <a:defRPr/>
            </a:lvl1pPr>
          </a:lstStyle>
          <a:p>
            <a:pPr>
              <a:defRPr/>
            </a:pPr>
            <a:fld id="{31559B82-F7D2-4A67-B237-37D1B381F5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537C6F92-0BED-4DD9-A3B0-91138CAC7CF9}" type="datetime1">
              <a:rPr lang="en-US" smtClean="0"/>
              <a:t>09/15/2018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6" name="Rectangle 6"/>
          <p:cNvSpPr>
            <a:spLocks noGrp="1" noChangeArrowheads="1"/>
          </p:cNvSpPr>
          <p:nvPr>
            <p:ph type="sldNum" sz="quarter" idx="12"/>
          </p:nvPr>
        </p:nvSpPr>
        <p:spPr>
          <a:ln/>
        </p:spPr>
        <p:txBody>
          <a:bodyPr/>
          <a:lstStyle>
            <a:lvl1pPr>
              <a:defRPr/>
            </a:lvl1pPr>
          </a:lstStyle>
          <a:p>
            <a:pPr>
              <a:defRPr/>
            </a:pPr>
            <a:fld id="{C6AC8C1C-5F35-4C73-9B1F-3A3F4580A0A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1F0B1808-C62B-48BD-A624-D0110270B82C}" type="datetime1">
              <a:rPr lang="en-US" smtClean="0"/>
              <a:t>09/15/2018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6" name="Rectangle 6"/>
          <p:cNvSpPr>
            <a:spLocks noGrp="1" noChangeArrowheads="1"/>
          </p:cNvSpPr>
          <p:nvPr>
            <p:ph type="sldNum" sz="quarter" idx="12"/>
          </p:nvPr>
        </p:nvSpPr>
        <p:spPr>
          <a:ln/>
        </p:spPr>
        <p:txBody>
          <a:bodyPr/>
          <a:lstStyle>
            <a:lvl1pPr>
              <a:defRPr/>
            </a:lvl1pPr>
          </a:lstStyle>
          <a:p>
            <a:pPr>
              <a:defRPr/>
            </a:pPr>
            <a:fld id="{D210FE7D-76E3-4259-932D-11FF30F6E2E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B1DDEAE-B51B-43BF-BEE8-0B7BB6712F05}" type="datetime1">
              <a:rPr lang="en-US" smtClean="0"/>
              <a:t>09/15/2018</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6" name="Rectangle 6"/>
          <p:cNvSpPr>
            <a:spLocks noGrp="1" noChangeArrowheads="1"/>
          </p:cNvSpPr>
          <p:nvPr>
            <p:ph type="sldNum" sz="quarter" idx="12"/>
          </p:nvPr>
        </p:nvSpPr>
        <p:spPr>
          <a:ln/>
        </p:spPr>
        <p:txBody>
          <a:bodyPr/>
          <a:lstStyle>
            <a:lvl1pPr>
              <a:defRPr/>
            </a:lvl1pPr>
          </a:lstStyle>
          <a:p>
            <a:pPr>
              <a:defRPr/>
            </a:pPr>
            <a:fld id="{712E74C4-D354-4FCA-9679-B2D39971910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7E478FB5-701E-49F6-9169-1A582DBC4641}" type="datetime1">
              <a:rPr lang="en-US" smtClean="0"/>
              <a:t>09/15/2018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7" name="Rectangle 6"/>
          <p:cNvSpPr>
            <a:spLocks noGrp="1" noChangeArrowheads="1"/>
          </p:cNvSpPr>
          <p:nvPr>
            <p:ph type="sldNum" sz="quarter" idx="12"/>
          </p:nvPr>
        </p:nvSpPr>
        <p:spPr>
          <a:ln/>
        </p:spPr>
        <p:txBody>
          <a:bodyPr/>
          <a:lstStyle>
            <a:lvl1pPr>
              <a:defRPr/>
            </a:lvl1pPr>
          </a:lstStyle>
          <a:p>
            <a:pPr>
              <a:defRPr/>
            </a:pPr>
            <a:fld id="{6DC4B462-00CA-40EF-A8C1-F36171D9C34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B2FF2A4B-5E7E-4EFB-B6A7-9976D81728FA}" type="datetime1">
              <a:rPr lang="en-US" smtClean="0"/>
              <a:t>09/15/2018</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9" name="Rectangle 6"/>
          <p:cNvSpPr>
            <a:spLocks noGrp="1" noChangeArrowheads="1"/>
          </p:cNvSpPr>
          <p:nvPr>
            <p:ph type="sldNum" sz="quarter" idx="12"/>
          </p:nvPr>
        </p:nvSpPr>
        <p:spPr>
          <a:ln/>
        </p:spPr>
        <p:txBody>
          <a:bodyPr/>
          <a:lstStyle>
            <a:lvl1pPr>
              <a:defRPr/>
            </a:lvl1pPr>
          </a:lstStyle>
          <a:p>
            <a:pPr>
              <a:defRPr/>
            </a:pPr>
            <a:fld id="{EC8E4FDA-9576-43B4-8BD5-0796F9E5EA1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5585BA41-A8D0-49FB-A0D9-7075672AC3DA}" type="datetime1">
              <a:rPr lang="en-US" smtClean="0"/>
              <a:t>09/15/2018</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5" name="Rectangle 6"/>
          <p:cNvSpPr>
            <a:spLocks noGrp="1" noChangeArrowheads="1"/>
          </p:cNvSpPr>
          <p:nvPr>
            <p:ph type="sldNum" sz="quarter" idx="12"/>
          </p:nvPr>
        </p:nvSpPr>
        <p:spPr>
          <a:ln/>
        </p:spPr>
        <p:txBody>
          <a:bodyPr/>
          <a:lstStyle>
            <a:lvl1pPr>
              <a:defRPr/>
            </a:lvl1pPr>
          </a:lstStyle>
          <a:p>
            <a:pPr>
              <a:defRPr/>
            </a:pPr>
            <a:fld id="{96F321CD-32CB-4513-80C1-034A12FFA6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93739D4-D017-4DC9-8327-D109296B6D62}" type="datetime1">
              <a:rPr lang="en-US" smtClean="0"/>
              <a:t>09/15/2018</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4" name="Rectangle 6"/>
          <p:cNvSpPr>
            <a:spLocks noGrp="1" noChangeArrowheads="1"/>
          </p:cNvSpPr>
          <p:nvPr>
            <p:ph type="sldNum" sz="quarter" idx="12"/>
          </p:nvPr>
        </p:nvSpPr>
        <p:spPr>
          <a:ln/>
        </p:spPr>
        <p:txBody>
          <a:bodyPr/>
          <a:lstStyle>
            <a:lvl1pPr>
              <a:defRPr/>
            </a:lvl1pPr>
          </a:lstStyle>
          <a:p>
            <a:pPr>
              <a:defRPr/>
            </a:pPr>
            <a:fld id="{60B66CAA-16D9-4194-A364-FFA3F51C8B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62E3BAF-3FB6-49D5-B805-DE1D750C787F}" type="datetime1">
              <a:rPr lang="en-US" smtClean="0"/>
              <a:t>09/15/2018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7" name="Rectangle 6"/>
          <p:cNvSpPr>
            <a:spLocks noGrp="1" noChangeArrowheads="1"/>
          </p:cNvSpPr>
          <p:nvPr>
            <p:ph type="sldNum" sz="quarter" idx="12"/>
          </p:nvPr>
        </p:nvSpPr>
        <p:spPr>
          <a:ln/>
        </p:spPr>
        <p:txBody>
          <a:bodyPr/>
          <a:lstStyle>
            <a:lvl1pPr>
              <a:defRPr/>
            </a:lvl1pPr>
          </a:lstStyle>
          <a:p>
            <a:pPr>
              <a:defRPr/>
            </a:pPr>
            <a:fld id="{F8E2812B-A6C6-490B-978A-EED8491803C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047C41C-8F16-4669-A7E2-4B339A6E0A26}" type="datetime1">
              <a:rPr lang="en-US" smtClean="0"/>
              <a:t>09/15/2018</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Internal Auditor General's Office </a:t>
            </a:r>
          </a:p>
        </p:txBody>
      </p:sp>
      <p:sp>
        <p:nvSpPr>
          <p:cNvPr id="7" name="Rectangle 6"/>
          <p:cNvSpPr>
            <a:spLocks noGrp="1" noChangeArrowheads="1"/>
          </p:cNvSpPr>
          <p:nvPr>
            <p:ph type="sldNum" sz="quarter" idx="12"/>
          </p:nvPr>
        </p:nvSpPr>
        <p:spPr>
          <a:ln/>
        </p:spPr>
        <p:txBody>
          <a:bodyPr/>
          <a:lstStyle>
            <a:lvl1pPr>
              <a:defRPr/>
            </a:lvl1pPr>
          </a:lstStyle>
          <a:p>
            <a:pPr>
              <a:defRPr/>
            </a:pPr>
            <a:fld id="{C8BCE74A-5D76-4146-9C11-FDD4704D703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819150" y="549275"/>
            <a:ext cx="83375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61443" name="Rectangle 3"/>
          <p:cNvSpPr>
            <a:spLocks noGrp="1" noChangeArrowheads="1"/>
          </p:cNvSpPr>
          <p:nvPr>
            <p:ph type="body" idx="1"/>
          </p:nvPr>
        </p:nvSpPr>
        <p:spPr bwMode="auto">
          <a:xfrm>
            <a:off x="825500" y="1905000"/>
            <a:ext cx="833755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4" name="Rectangle 4"/>
          <p:cNvSpPr>
            <a:spLocks noGrp="1" noChangeArrowheads="1"/>
          </p:cNvSpPr>
          <p:nvPr>
            <p:ph type="dt" sz="half" idx="2"/>
          </p:nvPr>
        </p:nvSpPr>
        <p:spPr bwMode="auto">
          <a:xfrm>
            <a:off x="825500" y="6391275"/>
            <a:ext cx="22288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4E4FFD55-72C2-4428-8663-A5022F7A7F0A}" type="datetime1">
              <a:rPr lang="en-US" smtClean="0"/>
              <a:t>09/15/2018</a:t>
            </a:fld>
            <a:endParaRPr lang="en-US"/>
          </a:p>
        </p:txBody>
      </p:sp>
      <p:sp>
        <p:nvSpPr>
          <p:cNvPr id="61445" name="Rectangle 5"/>
          <p:cNvSpPr>
            <a:spLocks noGrp="1" noChangeArrowheads="1"/>
          </p:cNvSpPr>
          <p:nvPr>
            <p:ph type="ftr" sz="quarter" idx="3"/>
          </p:nvPr>
        </p:nvSpPr>
        <p:spPr bwMode="auto">
          <a:xfrm>
            <a:off x="3297238" y="6524625"/>
            <a:ext cx="3743325"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n-US"/>
              <a:t>Internal Auditor General's Office </a:t>
            </a:r>
          </a:p>
        </p:txBody>
      </p:sp>
      <p:sp>
        <p:nvSpPr>
          <p:cNvPr id="61446" name="Rectangle 6"/>
          <p:cNvSpPr>
            <a:spLocks noGrp="1" noChangeArrowheads="1"/>
          </p:cNvSpPr>
          <p:nvPr>
            <p:ph type="sldNum" sz="quarter" idx="4"/>
          </p:nvPr>
        </p:nvSpPr>
        <p:spPr bwMode="auto">
          <a:xfrm>
            <a:off x="7977188" y="6597650"/>
            <a:ext cx="1733550"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A2F93C04-3AB4-4E54-8B0F-28F770B9BE85}" type="slidenum">
              <a:rPr lang="en-US"/>
              <a:pPr>
                <a:defRPr/>
              </a:pPr>
              <a:t>‹#›</a:t>
            </a:fld>
            <a:endParaRPr lang="en-US"/>
          </a:p>
        </p:txBody>
      </p:sp>
      <p:grpSp>
        <p:nvGrpSpPr>
          <p:cNvPr id="1031" name="Group 7"/>
          <p:cNvGrpSpPr>
            <a:grpSpLocks/>
          </p:cNvGrpSpPr>
          <p:nvPr/>
        </p:nvGrpSpPr>
        <p:grpSpPr bwMode="auto">
          <a:xfrm>
            <a:off x="200025" y="404813"/>
            <a:ext cx="9558338" cy="6096000"/>
            <a:chOff x="106" y="144"/>
            <a:chExt cx="5558" cy="3840"/>
          </a:xfrm>
        </p:grpSpPr>
        <p:sp>
          <p:nvSpPr>
            <p:cNvPr id="61448"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lang="en-US" sz="2400">
                <a:latin typeface="Times New Roman" pitchFamily="18" charset="0"/>
              </a:endParaRPr>
            </a:p>
          </p:txBody>
        </p:sp>
        <p:sp>
          <p:nvSpPr>
            <p:cNvPr id="61449"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pPr eaLnBrk="0" hangingPunct="0">
                <a:defRPr/>
              </a:pPr>
              <a:endParaRPr lang="en-US"/>
            </a:p>
          </p:txBody>
        </p:sp>
      </p:grpSp>
      <p:pic>
        <p:nvPicPr>
          <p:cNvPr id="1032" name="Picture 10" descr="arms2"/>
          <p:cNvPicPr>
            <a:picLocks noChangeAspect="1" noChangeArrowheads="1"/>
          </p:cNvPicPr>
          <p:nvPr userDrawn="1"/>
        </p:nvPicPr>
        <p:blipFill>
          <a:blip r:embed="rId13"/>
          <a:srcRect/>
          <a:stretch>
            <a:fillRect/>
          </a:stretch>
        </p:blipFill>
        <p:spPr bwMode="auto">
          <a:xfrm>
            <a:off x="776288" y="476250"/>
            <a:ext cx="1292225" cy="1071563"/>
          </a:xfrm>
          <a:prstGeom prst="rect">
            <a:avLst/>
          </a:prstGeom>
          <a:noFill/>
          <a:ln w="9525">
            <a:noFill/>
            <a:miter lim="800000"/>
            <a:headEnd/>
            <a:tailEnd/>
          </a:ln>
        </p:spPr>
      </p:pic>
      <p:pic>
        <p:nvPicPr>
          <p:cNvPr id="1033" name="Picture 11" descr="ugandasmallflag"/>
          <p:cNvPicPr>
            <a:picLocks noChangeAspect="1" noChangeArrowheads="1" noCrop="1"/>
          </p:cNvPicPr>
          <p:nvPr userDrawn="1"/>
        </p:nvPicPr>
        <p:blipFill>
          <a:blip r:embed="rId14"/>
          <a:srcRect/>
          <a:stretch>
            <a:fillRect/>
          </a:stretch>
        </p:blipFill>
        <p:spPr bwMode="auto">
          <a:xfrm>
            <a:off x="8193088" y="549275"/>
            <a:ext cx="1171575" cy="9794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p:cTn id="7" dur="500" fill="hold"/>
                                        <p:tgtEl>
                                          <p:spTgt spid="61442"/>
                                        </p:tgtEl>
                                        <p:attrNameLst>
                                          <p:attrName>ppt_w</p:attrName>
                                        </p:attrNameLst>
                                      </p:cBhvr>
                                      <p:tavLst>
                                        <p:tav tm="0">
                                          <p:val>
                                            <p:fltVal val="0"/>
                                          </p:val>
                                        </p:tav>
                                        <p:tav tm="100000">
                                          <p:val>
                                            <p:strVal val="#ppt_w"/>
                                          </p:val>
                                        </p:tav>
                                      </p:tavLst>
                                    </p:anim>
                                    <p:anim calcmode="lin" valueType="num">
                                      <p:cBhvr>
                                        <p:cTn id="8" dur="500" fill="hold"/>
                                        <p:tgtEl>
                                          <p:spTgt spid="6144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61443">
                                            <p:txEl>
                                              <p:pRg st="0" end="0"/>
                                            </p:txEl>
                                          </p:spTgt>
                                        </p:tgtEl>
                                        <p:attrNameLst>
                                          <p:attrName>style.visibility</p:attrName>
                                        </p:attrNameLst>
                                      </p:cBhvr>
                                      <p:to>
                                        <p:strVal val="visible"/>
                                      </p:to>
                                    </p:set>
                                    <p:anim calcmode="lin" valueType="num">
                                      <p:cBhvr>
                                        <p:cTn id="13" dur="500" fill="hold"/>
                                        <p:tgtEl>
                                          <p:spTgt spid="6144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144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 calcmode="lin" valueType="num">
                                      <p:cBhvr>
                                        <p:cTn id="17" dur="500" fill="hold"/>
                                        <p:tgtEl>
                                          <p:spTgt spid="6144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144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61443">
                                            <p:txEl>
                                              <p:pRg st="2" end="2"/>
                                            </p:txEl>
                                          </p:spTgt>
                                        </p:tgtEl>
                                        <p:attrNameLst>
                                          <p:attrName>style.visibility</p:attrName>
                                        </p:attrNameLst>
                                      </p:cBhvr>
                                      <p:to>
                                        <p:strVal val="visible"/>
                                      </p:to>
                                    </p:set>
                                    <p:anim calcmode="lin" valueType="num">
                                      <p:cBhvr>
                                        <p:cTn id="21" dur="500" fill="hold"/>
                                        <p:tgtEl>
                                          <p:spTgt spid="6144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6144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61443">
                                            <p:txEl>
                                              <p:pRg st="3" end="3"/>
                                            </p:txEl>
                                          </p:spTgt>
                                        </p:tgtEl>
                                        <p:attrNameLst>
                                          <p:attrName>style.visibility</p:attrName>
                                        </p:attrNameLst>
                                      </p:cBhvr>
                                      <p:to>
                                        <p:strVal val="visible"/>
                                      </p:to>
                                    </p:set>
                                    <p:anim calcmode="lin" valueType="num">
                                      <p:cBhvr>
                                        <p:cTn id="25" dur="500" fill="hold"/>
                                        <p:tgtEl>
                                          <p:spTgt spid="6144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6144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61443">
                                            <p:txEl>
                                              <p:pRg st="4" end="4"/>
                                            </p:txEl>
                                          </p:spTgt>
                                        </p:tgtEl>
                                        <p:attrNameLst>
                                          <p:attrName>style.visibility</p:attrName>
                                        </p:attrNameLst>
                                      </p:cBhvr>
                                      <p:to>
                                        <p:strVal val="visible"/>
                                      </p:to>
                                    </p:set>
                                    <p:anim calcmode="lin" valueType="num">
                                      <p:cBhvr>
                                        <p:cTn id="29" dur="500" fill="hold"/>
                                        <p:tgtEl>
                                          <p:spTgt spid="6144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6144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tmplLst>
          <p:tmpl lvl="1">
            <p:tnLst>
              <p:par>
                <p:cTn presetID="23" presetClass="entr" presetSubtype="16" fill="hold" nodeType="clickEffect">
                  <p:stCondLst>
                    <p:cond delay="0"/>
                  </p:stCondLst>
                  <p:childTnLst>
                    <p:set>
                      <p:cBhvr>
                        <p:cTn dur="1" fill="hold">
                          <p:stCondLst>
                            <p:cond delay="0"/>
                          </p:stCondLst>
                        </p:cTn>
                        <p:tgtEl>
                          <p:spTgt spid="61443"/>
                        </p:tgtEl>
                        <p:attrNameLst>
                          <p:attrName>style.visibility</p:attrName>
                        </p:attrNameLst>
                      </p:cBhvr>
                      <p:to>
                        <p:strVal val="visible"/>
                      </p:to>
                    </p:set>
                    <p:anim calcmode="lin" valueType="num">
                      <p:cBhvr>
                        <p:cTn dur="500" fill="hold"/>
                        <p:tgtEl>
                          <p:spTgt spid="61443"/>
                        </p:tgtEl>
                        <p:attrNameLst>
                          <p:attrName>ppt_w</p:attrName>
                        </p:attrNameLst>
                      </p:cBhvr>
                      <p:tavLst>
                        <p:tav tm="0">
                          <p:val>
                            <p:fltVal val="0"/>
                          </p:val>
                        </p:tav>
                        <p:tav tm="100000">
                          <p:val>
                            <p:strVal val="#ppt_w"/>
                          </p:val>
                        </p:tav>
                      </p:tavLst>
                    </p:anim>
                    <p:anim calcmode="lin" valueType="num">
                      <p:cBhvr>
                        <p:cTn dur="500" fill="hold"/>
                        <p:tgtEl>
                          <p:spTgt spid="61443"/>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61443"/>
                        </p:tgtEl>
                        <p:attrNameLst>
                          <p:attrName>style.visibility</p:attrName>
                        </p:attrNameLst>
                      </p:cBhvr>
                      <p:to>
                        <p:strVal val="visible"/>
                      </p:to>
                    </p:set>
                    <p:anim calcmode="lin" valueType="num">
                      <p:cBhvr>
                        <p:cTn dur="500" fill="hold"/>
                        <p:tgtEl>
                          <p:spTgt spid="61443"/>
                        </p:tgtEl>
                        <p:attrNameLst>
                          <p:attrName>ppt_w</p:attrName>
                        </p:attrNameLst>
                      </p:cBhvr>
                      <p:tavLst>
                        <p:tav tm="0">
                          <p:val>
                            <p:fltVal val="0"/>
                          </p:val>
                        </p:tav>
                        <p:tav tm="100000">
                          <p:val>
                            <p:strVal val="#ppt_w"/>
                          </p:val>
                        </p:tav>
                      </p:tavLst>
                    </p:anim>
                    <p:anim calcmode="lin" valueType="num">
                      <p:cBhvr>
                        <p:cTn dur="500" fill="hold"/>
                        <p:tgtEl>
                          <p:spTgt spid="61443"/>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61443"/>
                        </p:tgtEl>
                        <p:attrNameLst>
                          <p:attrName>style.visibility</p:attrName>
                        </p:attrNameLst>
                      </p:cBhvr>
                      <p:to>
                        <p:strVal val="visible"/>
                      </p:to>
                    </p:set>
                    <p:anim calcmode="lin" valueType="num">
                      <p:cBhvr>
                        <p:cTn dur="500" fill="hold"/>
                        <p:tgtEl>
                          <p:spTgt spid="61443"/>
                        </p:tgtEl>
                        <p:attrNameLst>
                          <p:attrName>ppt_w</p:attrName>
                        </p:attrNameLst>
                      </p:cBhvr>
                      <p:tavLst>
                        <p:tav tm="0">
                          <p:val>
                            <p:fltVal val="0"/>
                          </p:val>
                        </p:tav>
                        <p:tav tm="100000">
                          <p:val>
                            <p:strVal val="#ppt_w"/>
                          </p:val>
                        </p:tav>
                      </p:tavLst>
                    </p:anim>
                    <p:anim calcmode="lin" valueType="num">
                      <p:cBhvr>
                        <p:cTn dur="500" fill="hold"/>
                        <p:tgtEl>
                          <p:spTgt spid="61443"/>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61443"/>
                        </p:tgtEl>
                        <p:attrNameLst>
                          <p:attrName>style.visibility</p:attrName>
                        </p:attrNameLst>
                      </p:cBhvr>
                      <p:to>
                        <p:strVal val="visible"/>
                      </p:to>
                    </p:set>
                    <p:anim calcmode="lin" valueType="num">
                      <p:cBhvr>
                        <p:cTn dur="500" fill="hold"/>
                        <p:tgtEl>
                          <p:spTgt spid="61443"/>
                        </p:tgtEl>
                        <p:attrNameLst>
                          <p:attrName>ppt_w</p:attrName>
                        </p:attrNameLst>
                      </p:cBhvr>
                      <p:tavLst>
                        <p:tav tm="0">
                          <p:val>
                            <p:fltVal val="0"/>
                          </p:val>
                        </p:tav>
                        <p:tav tm="100000">
                          <p:val>
                            <p:strVal val="#ppt_w"/>
                          </p:val>
                        </p:tav>
                      </p:tavLst>
                    </p:anim>
                    <p:anim calcmode="lin" valueType="num">
                      <p:cBhvr>
                        <p:cTn dur="500" fill="hold"/>
                        <p:tgtEl>
                          <p:spTgt spid="61443"/>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61443"/>
                        </p:tgtEl>
                        <p:attrNameLst>
                          <p:attrName>style.visibility</p:attrName>
                        </p:attrNameLst>
                      </p:cBhvr>
                      <p:to>
                        <p:strVal val="visible"/>
                      </p:to>
                    </p:set>
                    <p:anim calcmode="lin" valueType="num">
                      <p:cBhvr>
                        <p:cTn dur="500" fill="hold"/>
                        <p:tgtEl>
                          <p:spTgt spid="61443"/>
                        </p:tgtEl>
                        <p:attrNameLst>
                          <p:attrName>ppt_w</p:attrName>
                        </p:attrNameLst>
                      </p:cBhvr>
                      <p:tavLst>
                        <p:tav tm="0">
                          <p:val>
                            <p:fltVal val="0"/>
                          </p:val>
                        </p:tav>
                        <p:tav tm="100000">
                          <p:val>
                            <p:strVal val="#ppt_w"/>
                          </p:val>
                        </p:tav>
                      </p:tavLst>
                    </p:anim>
                    <p:anim calcmode="lin" valueType="num">
                      <p:cBhvr>
                        <p:cTn dur="500" fill="hold"/>
                        <p:tgtEl>
                          <p:spTgt spid="61443"/>
                        </p:tgtEl>
                        <p:attrNameLst>
                          <p:attrName>ppt_h</p:attrName>
                        </p:attrNameLst>
                      </p:cBhvr>
                      <p:tavLst>
                        <p:tav tm="0">
                          <p:val>
                            <p:fltVal val="0"/>
                          </p:val>
                        </p:tav>
                        <p:tav tm="100000">
                          <p:val>
                            <p:strVal val="#ppt_h"/>
                          </p:val>
                        </p:tav>
                      </p:tavLst>
                    </p:anim>
                  </p:childTnLst>
                </p:cTn>
              </p:par>
            </p:tnLst>
          </p:tmpl>
        </p:tmplLst>
      </p:bldP>
    </p:bldLst>
  </p:timing>
  <p:hf hdr="0" dt="0"/>
  <p:txStyles>
    <p:titleStyle>
      <a:lvl1pPr algn="l" rtl="0" eaLnBrk="0" fontAlgn="base" hangingPunct="0">
        <a:spcBef>
          <a:spcPct val="0"/>
        </a:spcBef>
        <a:spcAft>
          <a:spcPct val="0"/>
        </a:spcAft>
        <a:defRPr sz="33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eaLnBrk="0" fontAlgn="base" hangingPunct="0">
        <a:spcBef>
          <a:spcPct val="0"/>
        </a:spcBef>
        <a:spcAft>
          <a:spcPct val="0"/>
        </a:spcAft>
        <a:defRPr sz="3300">
          <a:solidFill>
            <a:schemeClr val="tx2"/>
          </a:solidFill>
          <a:latin typeface="Arial Black" pitchFamily="34" charset="0"/>
        </a:defRPr>
      </a:lvl6pPr>
      <a:lvl7pPr marL="914400" algn="l" rtl="0" eaLnBrk="0" fontAlgn="base" hangingPunct="0">
        <a:spcBef>
          <a:spcPct val="0"/>
        </a:spcBef>
        <a:spcAft>
          <a:spcPct val="0"/>
        </a:spcAft>
        <a:defRPr sz="3300">
          <a:solidFill>
            <a:schemeClr val="tx2"/>
          </a:solidFill>
          <a:latin typeface="Arial Black" pitchFamily="34" charset="0"/>
        </a:defRPr>
      </a:lvl7pPr>
      <a:lvl8pPr marL="1371600" algn="l" rtl="0" eaLnBrk="0" fontAlgn="base" hangingPunct="0">
        <a:spcBef>
          <a:spcPct val="0"/>
        </a:spcBef>
        <a:spcAft>
          <a:spcPct val="0"/>
        </a:spcAft>
        <a:defRPr sz="3300">
          <a:solidFill>
            <a:schemeClr val="tx2"/>
          </a:solidFill>
          <a:latin typeface="Arial Black" pitchFamily="34" charset="0"/>
        </a:defRPr>
      </a:lvl8pPr>
      <a:lvl9pPr marL="1828800" algn="l" rtl="0" eaLnBrk="0" fontAlgn="base" hangingPunct="0">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a:solidFill>
            <a:schemeClr val="tx1"/>
          </a:solidFill>
          <a:latin typeface="+mn-lt"/>
        </a:defRPr>
      </a:lvl2pPr>
      <a:lvl3pPr marL="1143000" indent="-228600" algn="l" rtl="0" eaLnBrk="0" fontAlgn="base" hangingPunct="0">
        <a:spcBef>
          <a:spcPct val="20000"/>
        </a:spcBef>
        <a:spcAft>
          <a:spcPct val="0"/>
        </a:spcAft>
        <a:buClr>
          <a:schemeClr val="tx1"/>
        </a:buClr>
        <a:buSzPct val="150000"/>
        <a:buChar char="•"/>
        <a:defRPr sz="2200">
          <a:solidFill>
            <a:schemeClr val="tx1"/>
          </a:solidFill>
          <a:latin typeface="+mn-lt"/>
        </a:defRPr>
      </a:lvl3pPr>
      <a:lvl4pPr marL="1600200" indent="-228600" algn="l" rtl="0" eaLnBrk="0" fontAlgn="base" hangingPunct="0">
        <a:spcBef>
          <a:spcPct val="20000"/>
        </a:spcBef>
        <a:spcAft>
          <a:spcPct val="0"/>
        </a:spcAft>
        <a:buClr>
          <a:schemeClr val="tx2"/>
        </a:buClr>
        <a:buSzPct val="150000"/>
        <a:buChar char="•"/>
        <a:defRPr sz="2000">
          <a:solidFill>
            <a:schemeClr val="tx1"/>
          </a:solidFill>
          <a:latin typeface="+mn-lt"/>
        </a:defRPr>
      </a:lvl4pPr>
      <a:lvl5pPr marL="20574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5pPr>
      <a:lvl6pPr marL="25146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6pPr>
      <a:lvl7pPr marL="29718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7pPr>
      <a:lvl8pPr marL="34290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8pPr>
      <a:lvl9pPr marL="3886200" indent="-228600" algn="l" rtl="0" eaLnBrk="0" fontAlgn="base" hangingPunct="0">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640632" y="116632"/>
            <a:ext cx="6624736" cy="3024336"/>
          </a:xfrm>
        </p:spPr>
        <p:txBody>
          <a:bodyPr>
            <a:normAutofit fontScale="90000"/>
          </a:bodyPr>
          <a:lstStyle/>
          <a:p>
            <a:pPr marL="274320" indent="-274320" algn="ctr" eaLnBrk="1" fontAlgn="auto" hangingPunct="1">
              <a:spcAft>
                <a:spcPts val="0"/>
              </a:spcAft>
              <a:defRPr/>
            </a:pP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2200" b="1" dirty="0">
                <a:latin typeface="Bookman Old Style" pitchFamily="18" charset="0"/>
              </a:rPr>
              <a:t>  </a:t>
            </a:r>
            <a:r>
              <a:rPr lang="en-US" sz="1800" b="1" dirty="0">
                <a:latin typeface="Bookman Old Style" pitchFamily="18" charset="0"/>
              </a:rPr>
              <a:t/>
            </a:r>
            <a:br>
              <a:rPr lang="en-US" sz="1800" b="1" dirty="0">
                <a:latin typeface="Bookman Old Style" pitchFamily="18" charset="0"/>
              </a:rPr>
            </a:br>
            <a:r>
              <a:rPr lang="en-US" sz="2200" b="1" dirty="0"/>
              <a:t/>
            </a:r>
            <a:br>
              <a:rPr lang="en-US" sz="2200" b="1" dirty="0"/>
            </a:br>
            <a:r>
              <a:rPr lang="en-US" sz="2200" b="1" dirty="0"/>
              <a:t/>
            </a:r>
            <a:br>
              <a:rPr lang="en-US" sz="2200" b="1" dirty="0"/>
            </a:br>
            <a:r>
              <a:rPr lang="en-US" sz="2200" b="1" dirty="0"/>
              <a:t/>
            </a:r>
            <a:br>
              <a:rPr lang="en-US" sz="2200" b="1" dirty="0"/>
            </a:br>
            <a:r>
              <a:rPr lang="en-US" sz="2200" b="1" dirty="0"/>
              <a:t/>
            </a:r>
            <a:br>
              <a:rPr lang="en-US" sz="2200" b="1" dirty="0"/>
            </a:br>
            <a:r>
              <a:rPr lang="en-US" sz="2200" b="1" dirty="0"/>
              <a:t/>
            </a:r>
            <a:br>
              <a:rPr lang="en-US" sz="2200" b="1" dirty="0"/>
            </a:br>
            <a:r>
              <a:rPr lang="en-US" sz="2200" b="1" dirty="0"/>
              <a:t/>
            </a:r>
            <a:br>
              <a:rPr lang="en-US" sz="2200" b="1" dirty="0"/>
            </a:br>
            <a:r>
              <a:rPr lang="en-US" sz="2200" b="1" dirty="0"/>
              <a:t/>
            </a:r>
            <a:br>
              <a:rPr lang="en-US" sz="2200" b="1" dirty="0"/>
            </a:br>
            <a:r>
              <a:rPr lang="en-US" b="1" dirty="0">
                <a:latin typeface="Cambria" panose="02040503050406030204" pitchFamily="18" charset="0"/>
              </a:rPr>
              <a:t/>
            </a:r>
            <a:br>
              <a:rPr lang="en-US" b="1" dirty="0">
                <a:latin typeface="Cambria" panose="02040503050406030204" pitchFamily="18" charset="0"/>
              </a:rPr>
            </a:br>
            <a:r>
              <a:rPr lang="en-US" b="1" dirty="0">
                <a:latin typeface="Cambria" panose="02040503050406030204" pitchFamily="18" charset="0"/>
              </a:rPr>
              <a:t/>
            </a:r>
            <a:br>
              <a:rPr lang="en-US" b="1" dirty="0">
                <a:latin typeface="Cambria" panose="02040503050406030204" pitchFamily="18" charset="0"/>
              </a:rPr>
            </a:br>
            <a:r>
              <a:rPr lang="en-US" b="1" dirty="0">
                <a:latin typeface="Cambria" panose="02040503050406030204" pitchFamily="18" charset="0"/>
              </a:rPr>
              <a:t/>
            </a:r>
            <a:br>
              <a:rPr lang="en-US" b="1" dirty="0">
                <a:latin typeface="Cambria" panose="02040503050406030204" pitchFamily="18" charset="0"/>
              </a:rPr>
            </a:br>
            <a:r>
              <a:rPr lang="en-US" b="1" dirty="0">
                <a:latin typeface="Cambria" panose="02040503050406030204" pitchFamily="18" charset="0"/>
              </a:rPr>
              <a:t/>
            </a:r>
            <a:br>
              <a:rPr lang="en-US" b="1" dirty="0">
                <a:latin typeface="Cambria" panose="02040503050406030204" pitchFamily="18" charset="0"/>
              </a:rPr>
            </a:br>
            <a:r>
              <a:rPr lang="en-US" sz="2700" b="1" dirty="0" smtClean="0">
                <a:latin typeface="Book Antiqua" panose="02040602050305030304" pitchFamily="18" charset="0"/>
              </a:rPr>
              <a:t>REGIONAL LOCAL GOVERNMENT BUDGET CONFERENCES</a:t>
            </a:r>
            <a:r>
              <a:rPr lang="en-US" b="1" dirty="0">
                <a:latin typeface="Cambria" panose="02040503050406030204" pitchFamily="18" charset="0"/>
              </a:rPr>
              <a:t/>
            </a:r>
            <a:br>
              <a:rPr lang="en-US" b="1" dirty="0">
                <a:latin typeface="Cambria" panose="02040503050406030204" pitchFamily="18" charset="0"/>
              </a:rPr>
            </a:br>
            <a:r>
              <a:rPr lang="en-US" sz="3600" b="1" dirty="0">
                <a:latin typeface="Cambria" panose="02040503050406030204" pitchFamily="18" charset="0"/>
              </a:rPr>
              <a:t/>
            </a:r>
            <a:br>
              <a:rPr lang="en-US" sz="3600" b="1" dirty="0">
                <a:latin typeface="Cambria" panose="02040503050406030204" pitchFamily="18" charset="0"/>
              </a:rPr>
            </a:br>
            <a:r>
              <a:rPr lang="en-US" sz="3100" b="1" i="1" dirty="0">
                <a:latin typeface="Book Antiqua" panose="02040602050305030304" pitchFamily="18" charset="0"/>
              </a:rPr>
              <a:t/>
            </a:r>
            <a:br>
              <a:rPr lang="en-US" sz="3100" b="1" i="1" dirty="0">
                <a:latin typeface="Book Antiqua" panose="02040602050305030304" pitchFamily="18" charset="0"/>
              </a:rPr>
            </a:br>
            <a:r>
              <a:rPr lang="en-US" sz="2200" b="1" dirty="0">
                <a:latin typeface="Bookman Old Style" pitchFamily="18" charset="0"/>
              </a:rPr>
              <a:t/>
            </a:r>
            <a:br>
              <a:rPr lang="en-US" sz="2200" b="1" dirty="0">
                <a:latin typeface="Bookman Old Style" pitchFamily="18" charset="0"/>
              </a:rPr>
            </a:br>
            <a:endParaRPr lang="en-US" sz="2200" b="1" dirty="0">
              <a:latin typeface="Arial" charset="0"/>
            </a:endParaRPr>
          </a:p>
        </p:txBody>
      </p:sp>
      <p:sp>
        <p:nvSpPr>
          <p:cNvPr id="4101" name="Rectangle 3"/>
          <p:cNvSpPr>
            <a:spLocks noGrp="1" noChangeArrowheads="1"/>
          </p:cNvSpPr>
          <p:nvPr>
            <p:ph idx="1"/>
          </p:nvPr>
        </p:nvSpPr>
        <p:spPr>
          <a:xfrm>
            <a:off x="523844" y="1905000"/>
            <a:ext cx="9037668" cy="4381520"/>
          </a:xfrm>
        </p:spPr>
        <p:txBody>
          <a:bodyPr/>
          <a:lstStyle/>
          <a:p>
            <a:pPr marL="552450" indent="-552450" algn="ctr" defTabSz="1473200" eaLnBrk="1" hangingPunct="1">
              <a:lnSpc>
                <a:spcPct val="90000"/>
              </a:lnSpc>
              <a:buFont typeface="Wingdings 2" pitchFamily="18" charset="2"/>
              <a:buNone/>
              <a:defRPr/>
            </a:pPr>
            <a:endParaRPr lang="en-US" sz="2000" dirty="0"/>
          </a:p>
          <a:p>
            <a:pPr marL="274320" indent="-274320" algn="ctr" eaLnBrk="1" fontAlgn="auto" hangingPunct="1">
              <a:lnSpc>
                <a:spcPct val="150000"/>
              </a:lnSpc>
              <a:spcAft>
                <a:spcPts val="0"/>
              </a:spcAft>
              <a:buFont typeface="Wingdings 2"/>
              <a:buNone/>
              <a:defRPr/>
            </a:pPr>
            <a:r>
              <a:rPr lang="en-GB" sz="2800" b="1" dirty="0" smtClean="0">
                <a:latin typeface="Book Antiqua" panose="02040602050305030304" pitchFamily="18" charset="0"/>
              </a:rPr>
              <a:t>FISCAL RISK MANAGEMENT PERSPECTIVES IN THE GOU  BUDGETING PROCESS </a:t>
            </a:r>
            <a:endParaRPr lang="en-US" altLang="en-US" sz="2800" dirty="0">
              <a:latin typeface="Book Antiqua" panose="02040602050305030304" pitchFamily="18" charset="0"/>
            </a:endParaRPr>
          </a:p>
          <a:p>
            <a:pPr marL="274320" indent="-274320" algn="ctr" eaLnBrk="1" fontAlgn="auto" hangingPunct="1">
              <a:lnSpc>
                <a:spcPct val="150000"/>
              </a:lnSpc>
              <a:spcAft>
                <a:spcPts val="0"/>
              </a:spcAft>
              <a:buFont typeface="Wingdings 2"/>
              <a:buNone/>
              <a:defRPr/>
            </a:pPr>
            <a:r>
              <a:rPr lang="en-US" sz="2000" b="1" dirty="0" smtClean="0">
                <a:latin typeface="Book Antiqua" panose="02040602050305030304" pitchFamily="18" charset="0"/>
              </a:rPr>
              <a:t>BY</a:t>
            </a:r>
          </a:p>
          <a:p>
            <a:pPr marL="274320" indent="-274320" algn="ctr" eaLnBrk="1" fontAlgn="auto" hangingPunct="1">
              <a:lnSpc>
                <a:spcPct val="150000"/>
              </a:lnSpc>
              <a:spcAft>
                <a:spcPts val="0"/>
              </a:spcAft>
              <a:buFont typeface="Wingdings 2"/>
              <a:buNone/>
              <a:defRPr/>
            </a:pPr>
            <a:endParaRPr lang="en-US" sz="2000" b="1" dirty="0">
              <a:latin typeface="Book Antiqua" panose="02040602050305030304" pitchFamily="18" charset="0"/>
            </a:endParaRPr>
          </a:p>
          <a:p>
            <a:pPr marL="274320" indent="-274320" algn="ctr" eaLnBrk="1" fontAlgn="auto" hangingPunct="1">
              <a:spcAft>
                <a:spcPts val="0"/>
              </a:spcAft>
              <a:buFont typeface="Wingdings 2"/>
              <a:buNone/>
              <a:defRPr/>
            </a:pPr>
            <a:r>
              <a:rPr lang="en-US" sz="2000" dirty="0" smtClean="0">
                <a:latin typeface="Book Antiqua" panose="02040602050305030304" pitchFamily="18" charset="0"/>
              </a:rPr>
              <a:t>OFFICE OF INTERNAL AUDITOR GENERAL(OIAG)</a:t>
            </a:r>
          </a:p>
          <a:p>
            <a:pPr marL="274320" indent="-274320" algn="ctr" eaLnBrk="1" fontAlgn="auto" hangingPunct="1">
              <a:spcAft>
                <a:spcPts val="0"/>
              </a:spcAft>
              <a:buFont typeface="Wingdings 2"/>
              <a:buNone/>
              <a:defRPr/>
            </a:pPr>
            <a:endParaRPr lang="en-US" sz="2000" dirty="0" smtClean="0"/>
          </a:p>
          <a:p>
            <a:pPr marL="274320" indent="-274320" algn="ctr" eaLnBrk="1" fontAlgn="auto" hangingPunct="1">
              <a:spcAft>
                <a:spcPts val="0"/>
              </a:spcAft>
              <a:buFont typeface="Wingdings 2"/>
              <a:buNone/>
              <a:defRPr/>
            </a:pPr>
            <a:endParaRPr lang="en-US" sz="2000" dirty="0" smtClean="0"/>
          </a:p>
          <a:p>
            <a:pPr marL="274320" indent="-274320" algn="ctr" eaLnBrk="1" fontAlgn="auto" hangingPunct="1">
              <a:spcAft>
                <a:spcPts val="0"/>
              </a:spcAft>
              <a:buFont typeface="Wingdings 2"/>
              <a:buNone/>
              <a:defRPr/>
            </a:pPr>
            <a:endParaRPr lang="en-US" sz="2000" dirty="0"/>
          </a:p>
          <a:p>
            <a:pPr marL="274320" indent="-274320" algn="ctr" eaLnBrk="1" fontAlgn="auto" hangingPunct="1">
              <a:spcAft>
                <a:spcPts val="0"/>
              </a:spcAft>
              <a:buFont typeface="Wingdings 2"/>
              <a:buNone/>
              <a:defRPr/>
            </a:pPr>
            <a:endParaRPr lang="en-US" sz="2000" dirty="0"/>
          </a:p>
          <a:p>
            <a:pPr marL="274320" indent="-274320" algn="ctr" eaLnBrk="1" fontAlgn="auto" hangingPunct="1">
              <a:spcAft>
                <a:spcPts val="0"/>
              </a:spcAft>
              <a:buFont typeface="Wingdings 2"/>
              <a:buNone/>
              <a:defRPr/>
            </a:pPr>
            <a:endParaRPr lang="en-US" sz="2000" dirty="0"/>
          </a:p>
        </p:txBody>
      </p:sp>
      <p:sp>
        <p:nvSpPr>
          <p:cNvPr id="2051" name="Rectangle 6"/>
          <p:cNvSpPr>
            <a:spLocks noGrp="1" noChangeArrowheads="1"/>
          </p:cNvSpPr>
          <p:nvPr>
            <p:ph type="sldNum" sz="quarter" idx="12"/>
          </p:nvPr>
        </p:nvSpPr>
        <p:spPr>
          <a:noFill/>
        </p:spPr>
        <p:txBody>
          <a:bodyPr/>
          <a:lstStyle/>
          <a:p>
            <a:fld id="{DB77417E-E8F4-42E4-869E-BFDF901E2D4B}" type="slidenum">
              <a:rPr lang="en-US" smtClean="0"/>
              <a:pPr/>
              <a:t>1</a:t>
            </a:fld>
            <a:endParaRPr lang="en-US"/>
          </a:p>
        </p:txBody>
      </p:sp>
      <p:sp>
        <p:nvSpPr>
          <p:cNvPr id="2" name="Footer Placeholder 1"/>
          <p:cNvSpPr>
            <a:spLocks noGrp="1"/>
          </p:cNvSpPr>
          <p:nvPr>
            <p:ph type="ftr" sz="quarter" idx="11"/>
          </p:nvPr>
        </p:nvSpPr>
        <p:spPr/>
        <p:txBody>
          <a:bodyPr/>
          <a:lstStyle/>
          <a:p>
            <a:pPr>
              <a:defRPr/>
            </a:pPr>
            <a:r>
              <a:rPr lang="en-US"/>
              <a:t>Internal Auditor General's Office </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dirty="0" err="1" smtClean="0">
                <a:latin typeface="Book Antiqua" panose="02040602050305030304" pitchFamily="18" charset="0"/>
              </a:rPr>
              <a:t>Contd</a:t>
            </a:r>
            <a:r>
              <a:rPr lang="en-GB" sz="2400" dirty="0" smtClean="0">
                <a:latin typeface="Book Antiqua" panose="02040602050305030304" pitchFamily="18" charset="0"/>
              </a:rPr>
              <a:t>…</a:t>
            </a:r>
            <a:endParaRPr lang="en-GB" sz="2400" dirty="0">
              <a:latin typeface="Book Antiqua" panose="0204060205030503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471229"/>
              </p:ext>
            </p:extLst>
          </p:nvPr>
        </p:nvGraphicFramePr>
        <p:xfrm>
          <a:off x="416496" y="1916833"/>
          <a:ext cx="9145016" cy="4507142"/>
        </p:xfrm>
        <a:graphic>
          <a:graphicData uri="http://schemas.openxmlformats.org/drawingml/2006/table">
            <a:tbl>
              <a:tblPr firstRow="1" bandRow="1">
                <a:tableStyleId>{073A0DAA-6AF3-43AB-8588-CEC1D06C72B9}</a:tableStyleId>
              </a:tblPr>
              <a:tblGrid>
                <a:gridCol w="845339"/>
                <a:gridCol w="1921222"/>
                <a:gridCol w="2822060"/>
                <a:gridCol w="1233851"/>
                <a:gridCol w="2322544"/>
              </a:tblGrid>
              <a:tr h="666662">
                <a:tc>
                  <a:txBody>
                    <a:bodyPr/>
                    <a:lstStyle/>
                    <a:p>
                      <a:pPr algn="ctr"/>
                      <a:r>
                        <a:rPr lang="en-GB" sz="1600" dirty="0" smtClean="0">
                          <a:latin typeface="Book Antiqua" panose="02040602050305030304" pitchFamily="18" charset="0"/>
                        </a:rPr>
                        <a:t>No</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Area </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 Actions </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 status </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Responsibility </a:t>
                      </a:r>
                      <a:endParaRPr lang="en-GB" sz="1600" dirty="0">
                        <a:latin typeface="Book Antiqua" panose="02040602050305030304" pitchFamily="18" charset="0"/>
                      </a:endParaRPr>
                    </a:p>
                  </a:txBody>
                  <a:tcPr/>
                </a:tc>
              </a:tr>
              <a:tr h="1677197">
                <a:tc>
                  <a:txBody>
                    <a:bodyPr/>
                    <a:lstStyle/>
                    <a:p>
                      <a:pPr algn="ctr"/>
                      <a:r>
                        <a:rPr lang="en-GB" sz="1600" dirty="0" smtClean="0">
                          <a:latin typeface="Book Antiqua" panose="02040602050305030304" pitchFamily="18" charset="0"/>
                        </a:rPr>
                        <a:t>1</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Legal</a:t>
                      </a:r>
                      <a:r>
                        <a:rPr lang="en-GB" sz="1600" baseline="0" dirty="0" smtClean="0">
                          <a:latin typeface="Book Antiqua" panose="02040602050305030304" pitchFamily="18" charset="0"/>
                        </a:rPr>
                        <a:t> </a:t>
                      </a:r>
                      <a:endParaRPr lang="en-GB" sz="1600" dirty="0">
                        <a:latin typeface="Book Antiqua" panose="02040602050305030304" pitchFamily="18" charset="0"/>
                      </a:endParaRPr>
                    </a:p>
                  </a:txBody>
                  <a:tcPr/>
                </a:tc>
                <a:tc>
                  <a:txBody>
                    <a:bodyPr/>
                    <a:lstStyle/>
                    <a:p>
                      <a:pPr marL="285750" indent="-285750" algn="ctr">
                        <a:buFont typeface="Arial" panose="020B0604020202020204" pitchFamily="34" charset="0"/>
                        <a:buChar char="•"/>
                      </a:pPr>
                      <a:r>
                        <a:rPr lang="en-GB" sz="1600" dirty="0" smtClean="0">
                          <a:latin typeface="Book Antiqua" panose="02040602050305030304" pitchFamily="18" charset="0"/>
                        </a:rPr>
                        <a:t>PFMA -2015</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Done </a:t>
                      </a:r>
                      <a:endParaRPr lang="en-GB" sz="1600" dirty="0">
                        <a:latin typeface="Book Antiqua" panose="02040602050305030304" pitchFamily="18" charset="0"/>
                      </a:endParaRPr>
                    </a:p>
                  </a:txBody>
                  <a:tcPr/>
                </a:tc>
                <a:tc>
                  <a:txBody>
                    <a:bodyPr/>
                    <a:lstStyle/>
                    <a:p>
                      <a:pPr marL="285750" indent="-285750" algn="l">
                        <a:buFont typeface="Arial" panose="020B0604020202020204" pitchFamily="34" charset="0"/>
                        <a:buChar char="•"/>
                      </a:pPr>
                      <a:r>
                        <a:rPr lang="en-GB" sz="1600" dirty="0" smtClean="0">
                          <a:latin typeface="Book Antiqua" panose="02040602050305030304" pitchFamily="18" charset="0"/>
                        </a:rPr>
                        <a:t>Minister</a:t>
                      </a:r>
                      <a:r>
                        <a:rPr lang="en-GB" sz="1600" baseline="0" dirty="0" smtClean="0">
                          <a:latin typeface="Book Antiqua" panose="02040602050305030304" pitchFamily="18" charset="0"/>
                        </a:rPr>
                        <a:t> for Finance</a:t>
                      </a:r>
                    </a:p>
                    <a:p>
                      <a:pPr marL="285750" indent="-285750" algn="l">
                        <a:buFont typeface="Arial" panose="020B0604020202020204" pitchFamily="34" charset="0"/>
                        <a:buChar char="•"/>
                      </a:pPr>
                      <a:r>
                        <a:rPr lang="en-GB" sz="1600" baseline="0" dirty="0" smtClean="0">
                          <a:latin typeface="Book Antiqua" panose="02040602050305030304" pitchFamily="18" charset="0"/>
                        </a:rPr>
                        <a:t>Accounting Officers</a:t>
                      </a:r>
                    </a:p>
                    <a:p>
                      <a:pPr marL="285750" indent="-285750" algn="l">
                        <a:buFont typeface="Arial" panose="020B0604020202020204" pitchFamily="34" charset="0"/>
                        <a:buChar char="•"/>
                      </a:pPr>
                      <a:r>
                        <a:rPr lang="en-GB" sz="1600" baseline="0" dirty="0" smtClean="0">
                          <a:latin typeface="Book Antiqua" panose="02040602050305030304" pitchFamily="18" charset="0"/>
                        </a:rPr>
                        <a:t>Internal Auditors</a:t>
                      </a:r>
                    </a:p>
                    <a:p>
                      <a:pPr marL="285750" indent="-285750" algn="l">
                        <a:buFont typeface="Arial" panose="020B0604020202020204" pitchFamily="34" charset="0"/>
                        <a:buChar char="•"/>
                      </a:pPr>
                      <a:r>
                        <a:rPr lang="en-GB" sz="1600" baseline="0" dirty="0" smtClean="0">
                          <a:latin typeface="Book Antiqua" panose="02040602050305030304" pitchFamily="18" charset="0"/>
                        </a:rPr>
                        <a:t>Audit committees</a:t>
                      </a:r>
                    </a:p>
                    <a:p>
                      <a:pPr marL="285750" indent="-285750" algn="l">
                        <a:buFont typeface="Arial" panose="020B0604020202020204" pitchFamily="34" charset="0"/>
                        <a:buChar char="•"/>
                      </a:pPr>
                      <a:r>
                        <a:rPr lang="en-GB" sz="1600" baseline="0" dirty="0" smtClean="0">
                          <a:latin typeface="Book Antiqua" panose="02040602050305030304" pitchFamily="18" charset="0"/>
                        </a:rPr>
                        <a:t>Accountant General</a:t>
                      </a:r>
                    </a:p>
                    <a:p>
                      <a:pPr marL="285750" indent="-285750" algn="l">
                        <a:buFont typeface="Arial" panose="020B0604020202020204" pitchFamily="34" charset="0"/>
                        <a:buChar char="•"/>
                      </a:pPr>
                      <a:r>
                        <a:rPr lang="en-GB" sz="1600" baseline="0" dirty="0" smtClean="0">
                          <a:latin typeface="Book Antiqua" panose="02040602050305030304" pitchFamily="18" charset="0"/>
                        </a:rPr>
                        <a:t>Internal Auditor General</a:t>
                      </a:r>
                      <a:endParaRPr lang="en-GB" sz="1600" dirty="0">
                        <a:latin typeface="Book Antiqua" panose="02040602050305030304" pitchFamily="18" charset="0"/>
                      </a:endParaRPr>
                    </a:p>
                  </a:txBody>
                  <a:tcPr/>
                </a:tc>
              </a:tr>
              <a:tr h="1904613">
                <a:tc>
                  <a:txBody>
                    <a:bodyPr/>
                    <a:lstStyle/>
                    <a:p>
                      <a:pPr algn="ctr"/>
                      <a:r>
                        <a:rPr lang="en-GB" sz="1600" dirty="0" smtClean="0">
                          <a:latin typeface="Book Antiqua" panose="02040602050305030304" pitchFamily="18" charset="0"/>
                        </a:rPr>
                        <a:t>2</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Institutional</a:t>
                      </a:r>
                      <a:r>
                        <a:rPr lang="en-GB" sz="1600" baseline="0" dirty="0" smtClean="0">
                          <a:latin typeface="Book Antiqua" panose="02040602050305030304" pitchFamily="18" charset="0"/>
                        </a:rPr>
                        <a:t> </a:t>
                      </a:r>
                      <a:endParaRPr lang="en-GB" sz="1600" dirty="0">
                        <a:latin typeface="Book Antiqua" panose="0204060205030503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dirty="0" err="1" smtClean="0">
                          <a:latin typeface="Book Antiqua" panose="02040602050305030304" pitchFamily="18" charset="0"/>
                        </a:rPr>
                        <a:t>MoFPED</a:t>
                      </a:r>
                      <a:r>
                        <a:rPr lang="en-GB" sz="1600" dirty="0" smtClean="0">
                          <a:latin typeface="Book Antiqua" panose="02040602050305030304" pitchFamily="18" charset="0"/>
                        </a:rPr>
                        <a:t> through the Office of Internal Auditor General is playing the overall facilitative, monitoring and coordinating  role in the implementation of the strategy- </a:t>
                      </a:r>
                    </a:p>
                    <a:p>
                      <a:pPr algn="just"/>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 Done </a:t>
                      </a:r>
                      <a:endParaRPr lang="en-GB" sz="1600" dirty="0">
                        <a:latin typeface="Book Antiqua" panose="02040602050305030304" pitchFamily="18" charset="0"/>
                      </a:endParaRPr>
                    </a:p>
                  </a:txBody>
                  <a:tcPr/>
                </a:tc>
                <a:tc>
                  <a:txBody>
                    <a:bodyPr/>
                    <a:lstStyle/>
                    <a:p>
                      <a:pPr marL="285750" indent="-285750" algn="l">
                        <a:buFont typeface="Arial" panose="020B0604020202020204" pitchFamily="34" charset="0"/>
                        <a:buChar char="•"/>
                      </a:pPr>
                      <a:r>
                        <a:rPr lang="en-GB" sz="1600" dirty="0" smtClean="0">
                          <a:latin typeface="Book Antiqua" panose="02040602050305030304" pitchFamily="18" charset="0"/>
                        </a:rPr>
                        <a:t>Secretary to</a:t>
                      </a:r>
                      <a:r>
                        <a:rPr lang="en-GB" sz="1600" baseline="0" dirty="0" smtClean="0">
                          <a:latin typeface="Book Antiqua" panose="02040602050305030304" pitchFamily="18" charset="0"/>
                        </a:rPr>
                        <a:t> the Treasury </a:t>
                      </a:r>
                    </a:p>
                    <a:p>
                      <a:pPr marL="285750" indent="-285750" algn="l">
                        <a:buFont typeface="Arial" panose="020B0604020202020204" pitchFamily="34" charset="0"/>
                        <a:buChar char="•"/>
                      </a:pPr>
                      <a:r>
                        <a:rPr lang="en-GB" sz="1600" dirty="0" smtClean="0">
                          <a:latin typeface="Book Antiqua" panose="02040602050305030304" pitchFamily="18" charset="0"/>
                        </a:rPr>
                        <a:t>Internal Auditor General </a:t>
                      </a:r>
                    </a:p>
                    <a:p>
                      <a:pPr marL="285750" indent="-285750" algn="l">
                        <a:buFont typeface="Arial" panose="020B0604020202020204" pitchFamily="34" charset="0"/>
                        <a:buChar char="•"/>
                      </a:pPr>
                      <a:r>
                        <a:rPr lang="en-GB" sz="1600" dirty="0" smtClean="0">
                          <a:latin typeface="Book Antiqua" panose="02040602050305030304" pitchFamily="18" charset="0"/>
                        </a:rPr>
                        <a:t>Commissioner Forensics and</a:t>
                      </a:r>
                      <a:r>
                        <a:rPr lang="en-GB" sz="1600" baseline="0" dirty="0" smtClean="0">
                          <a:latin typeface="Book Antiqua" panose="02040602050305030304" pitchFamily="18" charset="0"/>
                        </a:rPr>
                        <a:t> Risk Advisory (C/FRA)</a:t>
                      </a:r>
                      <a:endParaRPr lang="en-GB" sz="1600" dirty="0">
                        <a:latin typeface="Book Antiqua" panose="02040602050305030304" pitchFamily="18" charset="0"/>
                      </a:endParaRPr>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Internal Auditor General's Office </a:t>
            </a:r>
            <a:endParaRPr lang="en-US" dirty="0"/>
          </a:p>
        </p:txBody>
      </p:sp>
      <p:sp>
        <p:nvSpPr>
          <p:cNvPr id="5" name="Slide Number Placeholder 4"/>
          <p:cNvSpPr>
            <a:spLocks noGrp="1"/>
          </p:cNvSpPr>
          <p:nvPr>
            <p:ph type="sldNum" sz="quarter" idx="12"/>
          </p:nvPr>
        </p:nvSpPr>
        <p:spPr/>
        <p:txBody>
          <a:bodyPr/>
          <a:lstStyle/>
          <a:p>
            <a:pPr>
              <a:defRPr/>
            </a:pPr>
            <a:fld id="{D210FE7D-76E3-4259-932D-11FF30F6E2E1}" type="slidenum">
              <a:rPr lang="en-US" smtClean="0"/>
              <a:pPr>
                <a:defRPr/>
              </a:pPr>
              <a:t>10</a:t>
            </a:fld>
            <a:endParaRPr lang="en-US"/>
          </a:p>
        </p:txBody>
      </p:sp>
    </p:spTree>
    <p:extLst>
      <p:ext uri="{BB962C8B-B14F-4D97-AF65-F5344CB8AC3E}">
        <p14:creationId xmlns:p14="http://schemas.microsoft.com/office/powerpoint/2010/main" val="2441001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dirty="0" smtClean="0">
                <a:latin typeface="Book Antiqua" panose="02040602050305030304" pitchFamily="18" charset="0"/>
              </a:rPr>
              <a:t>Contd..</a:t>
            </a:r>
            <a:endParaRPr lang="en-GB" sz="2800" dirty="0">
              <a:latin typeface="Book Antiqua" panose="0204060205030503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54549720"/>
              </p:ext>
            </p:extLst>
          </p:nvPr>
        </p:nvGraphicFramePr>
        <p:xfrm>
          <a:off x="416496" y="1916833"/>
          <a:ext cx="9145016" cy="4330039"/>
        </p:xfrm>
        <a:graphic>
          <a:graphicData uri="http://schemas.openxmlformats.org/drawingml/2006/table">
            <a:tbl>
              <a:tblPr firstRow="1" bandRow="1">
                <a:tableStyleId>{073A0DAA-6AF3-43AB-8588-CEC1D06C72B9}</a:tableStyleId>
              </a:tblPr>
              <a:tblGrid>
                <a:gridCol w="845339"/>
                <a:gridCol w="1921222"/>
                <a:gridCol w="2822060"/>
                <a:gridCol w="1233851"/>
                <a:gridCol w="2322544"/>
              </a:tblGrid>
              <a:tr h="666662">
                <a:tc>
                  <a:txBody>
                    <a:bodyPr/>
                    <a:lstStyle/>
                    <a:p>
                      <a:pPr algn="ctr"/>
                      <a:r>
                        <a:rPr lang="en-GB" sz="1600" dirty="0" smtClean="0">
                          <a:latin typeface="Book Antiqua" panose="02040602050305030304" pitchFamily="18" charset="0"/>
                        </a:rPr>
                        <a:t>No</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Area </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 Actions </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 status </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Responsibility </a:t>
                      </a:r>
                      <a:endParaRPr lang="en-GB" sz="1600" dirty="0">
                        <a:latin typeface="Book Antiqua" panose="02040602050305030304" pitchFamily="18" charset="0"/>
                      </a:endParaRPr>
                    </a:p>
                  </a:txBody>
                  <a:tcPr/>
                </a:tc>
              </a:tr>
              <a:tr h="1133537">
                <a:tc>
                  <a:txBody>
                    <a:bodyPr/>
                    <a:lstStyle/>
                    <a:p>
                      <a:pPr algn="ctr"/>
                      <a:r>
                        <a:rPr lang="en-GB" sz="1600" dirty="0" smtClean="0">
                          <a:latin typeface="Book Antiqua" panose="02040602050305030304" pitchFamily="18" charset="0"/>
                        </a:rPr>
                        <a:t>3</a:t>
                      </a:r>
                      <a:endParaRPr lang="en-GB" sz="1600" dirty="0">
                        <a:latin typeface="Book Antiqua" panose="02040602050305030304" pitchFamily="18" charset="0"/>
                      </a:endParaRPr>
                    </a:p>
                  </a:txBody>
                  <a:tcPr/>
                </a:tc>
                <a:tc>
                  <a:txBody>
                    <a:bodyPr/>
                    <a:lstStyle/>
                    <a:p>
                      <a:pPr algn="l"/>
                      <a:r>
                        <a:rPr lang="en-GB" sz="1600" dirty="0" smtClean="0">
                          <a:latin typeface="Book Antiqua" panose="02040602050305030304" pitchFamily="18" charset="0"/>
                        </a:rPr>
                        <a:t>Risk Management</a:t>
                      </a:r>
                      <a:r>
                        <a:rPr lang="en-GB" sz="1600" baseline="0" dirty="0" smtClean="0">
                          <a:latin typeface="Book Antiqua" panose="02040602050305030304" pitchFamily="18" charset="0"/>
                        </a:rPr>
                        <a:t> Strategy </a:t>
                      </a:r>
                      <a:endParaRPr lang="en-GB" sz="1600" dirty="0">
                        <a:latin typeface="Book Antiqua" panose="02040602050305030304" pitchFamily="18" charset="0"/>
                      </a:endParaRPr>
                    </a:p>
                  </a:txBody>
                  <a:tcPr/>
                </a:tc>
                <a:tc>
                  <a:txBody>
                    <a:bodyPr/>
                    <a:lstStyle/>
                    <a:p>
                      <a:pPr marL="0" indent="0" algn="l">
                        <a:buFont typeface="Arial" panose="020B0604020202020204" pitchFamily="34" charset="0"/>
                        <a:buNone/>
                      </a:pPr>
                      <a:r>
                        <a:rPr lang="en-GB" sz="1600" dirty="0" smtClean="0">
                          <a:latin typeface="Book Antiqua" panose="02040602050305030304" pitchFamily="18" charset="0"/>
                        </a:rPr>
                        <a:t>Situational</a:t>
                      </a:r>
                      <a:r>
                        <a:rPr lang="en-GB" sz="1600" baseline="0" dirty="0" smtClean="0">
                          <a:latin typeface="Book Antiqua" panose="02040602050305030304" pitchFamily="18" charset="0"/>
                        </a:rPr>
                        <a:t> analysis and Risk Management Strategy Development</a:t>
                      </a:r>
                      <a:endParaRPr lang="en-GB" sz="1600" dirty="0">
                        <a:latin typeface="Book Antiqua" panose="0204060205030503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latin typeface="Book Antiqua" panose="02040602050305030304" pitchFamily="18" charset="0"/>
                        </a:rPr>
                        <a:t>Completed </a:t>
                      </a:r>
                    </a:p>
                    <a:p>
                      <a:pPr algn="ctr"/>
                      <a:endParaRPr lang="en-GB" sz="1600" dirty="0">
                        <a:latin typeface="Book Antiqua" panose="02040602050305030304" pitchFamily="18" charset="0"/>
                      </a:endParaRPr>
                    </a:p>
                  </a:txBody>
                  <a:tcPr/>
                </a:tc>
                <a:tc>
                  <a:txBody>
                    <a:bodyPr/>
                    <a:lstStyle/>
                    <a:p>
                      <a:pPr marL="285750" indent="-285750" algn="l">
                        <a:buFont typeface="Arial" panose="020B0604020202020204" pitchFamily="34" charset="0"/>
                        <a:buChar char="•"/>
                      </a:pPr>
                      <a:r>
                        <a:rPr lang="en-GB" sz="1600" dirty="0" smtClean="0">
                          <a:latin typeface="Book Antiqua" panose="02040602050305030304" pitchFamily="18" charset="0"/>
                        </a:rPr>
                        <a:t>Secretary</a:t>
                      </a:r>
                      <a:r>
                        <a:rPr lang="en-GB" sz="1600" baseline="0" dirty="0" smtClean="0">
                          <a:latin typeface="Book Antiqua" panose="02040602050305030304" pitchFamily="18" charset="0"/>
                        </a:rPr>
                        <a:t> to the Treasury </a:t>
                      </a:r>
                    </a:p>
                    <a:p>
                      <a:pPr marL="285750" indent="-285750" algn="l">
                        <a:buFont typeface="Arial" panose="020B0604020202020204" pitchFamily="34" charset="0"/>
                        <a:buChar char="•"/>
                      </a:pPr>
                      <a:r>
                        <a:rPr lang="en-GB" sz="1600" baseline="0" dirty="0" smtClean="0">
                          <a:latin typeface="Book Antiqua" panose="02040602050305030304" pitchFamily="18" charset="0"/>
                        </a:rPr>
                        <a:t>Accounting Officers </a:t>
                      </a:r>
                    </a:p>
                    <a:p>
                      <a:pPr marL="285750" indent="-285750" algn="l">
                        <a:buFont typeface="Arial" panose="020B0604020202020204" pitchFamily="34" charset="0"/>
                        <a:buChar char="•"/>
                      </a:pPr>
                      <a:r>
                        <a:rPr lang="en-GB" sz="1600" baseline="0" dirty="0" smtClean="0">
                          <a:latin typeface="Book Antiqua" panose="02040602050305030304" pitchFamily="18" charset="0"/>
                        </a:rPr>
                        <a:t>Internal Audit </a:t>
                      </a:r>
                      <a:endParaRPr lang="en-GB" sz="1600" dirty="0">
                        <a:latin typeface="Book Antiqua" panose="02040602050305030304" pitchFamily="18" charset="0"/>
                      </a:endParaRPr>
                    </a:p>
                  </a:txBody>
                  <a:tcPr/>
                </a:tc>
              </a:tr>
              <a:tr h="1904613">
                <a:tc>
                  <a:txBody>
                    <a:bodyPr/>
                    <a:lstStyle/>
                    <a:p>
                      <a:pPr algn="ctr"/>
                      <a:r>
                        <a:rPr lang="en-GB" sz="1600" dirty="0" smtClean="0">
                          <a:latin typeface="Book Antiqua" panose="02040602050305030304" pitchFamily="18" charset="0"/>
                        </a:rPr>
                        <a:t>4</a:t>
                      </a:r>
                      <a:endParaRPr lang="en-GB" sz="1600" dirty="0">
                        <a:latin typeface="Book Antiqua" panose="02040602050305030304" pitchFamily="18" charset="0"/>
                      </a:endParaRPr>
                    </a:p>
                  </a:txBody>
                  <a:tcPr/>
                </a:tc>
                <a:tc>
                  <a:txBody>
                    <a:bodyPr/>
                    <a:lstStyle/>
                    <a:p>
                      <a:pPr algn="l"/>
                      <a:r>
                        <a:rPr lang="en-GB" sz="1600" dirty="0" smtClean="0">
                          <a:latin typeface="Book Antiqua" panose="02040602050305030304" pitchFamily="18" charset="0"/>
                        </a:rPr>
                        <a:t>Awareness and Stakeholder</a:t>
                      </a:r>
                      <a:r>
                        <a:rPr lang="en-GB" sz="1600" baseline="0" dirty="0" smtClean="0">
                          <a:latin typeface="Book Antiqua" panose="02040602050305030304" pitchFamily="18" charset="0"/>
                        </a:rPr>
                        <a:t> engagement </a:t>
                      </a:r>
                      <a:endParaRPr lang="en-GB" sz="1600" dirty="0">
                        <a:latin typeface="Book Antiqua" panose="0204060205030503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latin typeface="Book Antiqua" panose="02040602050305030304" pitchFamily="18" charset="0"/>
                        </a:rPr>
                        <a:t>Embed</a:t>
                      </a:r>
                      <a:r>
                        <a:rPr lang="en-US" sz="1600" baseline="0" dirty="0" smtClean="0">
                          <a:latin typeface="Book Antiqua" panose="02040602050305030304" pitchFamily="18" charset="0"/>
                        </a:rPr>
                        <a:t> risk management</a:t>
                      </a:r>
                      <a:r>
                        <a:rPr lang="en-US" sz="1600" dirty="0" smtClean="0">
                          <a:latin typeface="Book Antiqua" panose="02040602050305030304" pitchFamily="18" charset="0"/>
                        </a:rPr>
                        <a:t> at National Planning and into each vote / entity’s strategy development and planning process.  Hold discussions with NPA, </a:t>
                      </a:r>
                      <a:r>
                        <a:rPr lang="en-US" sz="1600" baseline="0" dirty="0" smtClean="0">
                          <a:latin typeface="Book Antiqua" panose="02040602050305030304" pitchFamily="18" charset="0"/>
                        </a:rPr>
                        <a:t> participate in Budget formulation process, include key risks in sector BFPs and Entity MPS</a:t>
                      </a:r>
                      <a:endParaRPr lang="en-GB" sz="1600" dirty="0" smtClean="0">
                        <a:latin typeface="Book Antiqua" panose="02040602050305030304" pitchFamily="18" charset="0"/>
                      </a:endParaRPr>
                    </a:p>
                    <a:p>
                      <a:pPr algn="just"/>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Ongoing </a:t>
                      </a:r>
                      <a:endParaRPr lang="en-GB" sz="1600" dirty="0">
                        <a:latin typeface="Book Antiqua" panose="02040602050305030304" pitchFamily="18" charset="0"/>
                      </a:endParaRPr>
                    </a:p>
                  </a:txBody>
                  <a:tcPr/>
                </a:tc>
                <a:tc>
                  <a:txBody>
                    <a:bodyPr/>
                    <a:lstStyle/>
                    <a:p>
                      <a:pPr marL="285750" indent="-285750" algn="l">
                        <a:buFont typeface="Arial" panose="020B0604020202020204" pitchFamily="34" charset="0"/>
                        <a:buChar char="•"/>
                      </a:pPr>
                      <a:r>
                        <a:rPr lang="en-GB" sz="1600" dirty="0" smtClean="0">
                          <a:latin typeface="Book Antiqua" panose="02040602050305030304" pitchFamily="18" charset="0"/>
                        </a:rPr>
                        <a:t>Secretary to Treasury(BCC)</a:t>
                      </a:r>
                    </a:p>
                    <a:p>
                      <a:pPr marL="285750" indent="-285750" algn="l">
                        <a:buFont typeface="Arial" panose="020B0604020202020204" pitchFamily="34" charset="0"/>
                        <a:buChar char="•"/>
                      </a:pPr>
                      <a:r>
                        <a:rPr lang="en-GB" sz="1600" dirty="0" smtClean="0">
                          <a:latin typeface="Book Antiqua" panose="02040602050305030304" pitchFamily="18" charset="0"/>
                        </a:rPr>
                        <a:t>Accounting Officers</a:t>
                      </a:r>
                    </a:p>
                    <a:p>
                      <a:pPr marL="285750" indent="-285750" algn="l">
                        <a:buFont typeface="Arial" panose="020B0604020202020204" pitchFamily="34" charset="0"/>
                        <a:buChar char="•"/>
                      </a:pPr>
                      <a:endParaRPr lang="en-GB" sz="1600" dirty="0">
                        <a:latin typeface="Book Antiqua" panose="02040602050305030304" pitchFamily="18" charset="0"/>
                      </a:endParaRPr>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Internal Auditor General's Office </a:t>
            </a:r>
            <a:endParaRPr lang="en-US" dirty="0"/>
          </a:p>
        </p:txBody>
      </p:sp>
      <p:sp>
        <p:nvSpPr>
          <p:cNvPr id="5" name="Slide Number Placeholder 4"/>
          <p:cNvSpPr>
            <a:spLocks noGrp="1"/>
          </p:cNvSpPr>
          <p:nvPr>
            <p:ph type="sldNum" sz="quarter" idx="12"/>
          </p:nvPr>
        </p:nvSpPr>
        <p:spPr/>
        <p:txBody>
          <a:bodyPr/>
          <a:lstStyle/>
          <a:p>
            <a:pPr>
              <a:defRPr/>
            </a:pPr>
            <a:fld id="{D210FE7D-76E3-4259-932D-11FF30F6E2E1}" type="slidenum">
              <a:rPr lang="en-US" smtClean="0"/>
              <a:pPr>
                <a:defRPr/>
              </a:pPr>
              <a:t>11</a:t>
            </a:fld>
            <a:endParaRPr lang="en-US"/>
          </a:p>
        </p:txBody>
      </p:sp>
    </p:spTree>
    <p:extLst>
      <p:ext uri="{BB962C8B-B14F-4D97-AF65-F5344CB8AC3E}">
        <p14:creationId xmlns:p14="http://schemas.microsoft.com/office/powerpoint/2010/main" val="2837326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400" dirty="0" smtClean="0">
                <a:latin typeface="Book Antiqua" panose="02040602050305030304" pitchFamily="18" charset="0"/>
              </a:rPr>
              <a:t>Contd..</a:t>
            </a:r>
            <a:endParaRPr lang="en-GB" sz="2400" dirty="0">
              <a:latin typeface="Book Antiqua" panose="0204060205030503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92101981"/>
              </p:ext>
            </p:extLst>
          </p:nvPr>
        </p:nvGraphicFramePr>
        <p:xfrm>
          <a:off x="416496" y="1916833"/>
          <a:ext cx="9145016" cy="3704812"/>
        </p:xfrm>
        <a:graphic>
          <a:graphicData uri="http://schemas.openxmlformats.org/drawingml/2006/table">
            <a:tbl>
              <a:tblPr firstRow="1" bandRow="1">
                <a:tableStyleId>{073A0DAA-6AF3-43AB-8588-CEC1D06C72B9}</a:tableStyleId>
              </a:tblPr>
              <a:tblGrid>
                <a:gridCol w="845339"/>
                <a:gridCol w="1921222"/>
                <a:gridCol w="2822060"/>
                <a:gridCol w="1233851"/>
                <a:gridCol w="2322544"/>
              </a:tblGrid>
              <a:tr h="666662">
                <a:tc>
                  <a:txBody>
                    <a:bodyPr/>
                    <a:lstStyle/>
                    <a:p>
                      <a:pPr algn="ctr"/>
                      <a:r>
                        <a:rPr lang="en-GB" sz="1600" dirty="0" smtClean="0">
                          <a:latin typeface="Book Antiqua" panose="02040602050305030304" pitchFamily="18" charset="0"/>
                        </a:rPr>
                        <a:t>No</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Area </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 Actions </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 status </a:t>
                      </a: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Responsibility </a:t>
                      </a:r>
                      <a:endParaRPr lang="en-GB" sz="1600" dirty="0">
                        <a:latin typeface="Book Antiqua" panose="02040602050305030304" pitchFamily="18" charset="0"/>
                      </a:endParaRPr>
                    </a:p>
                  </a:txBody>
                  <a:tcPr/>
                </a:tc>
              </a:tr>
              <a:tr h="1133537">
                <a:tc>
                  <a:txBody>
                    <a:bodyPr/>
                    <a:lstStyle/>
                    <a:p>
                      <a:pPr algn="ctr"/>
                      <a:r>
                        <a:rPr lang="en-GB" sz="1600" dirty="0" smtClean="0">
                          <a:latin typeface="Book Antiqua" panose="02040602050305030304" pitchFamily="18" charset="0"/>
                        </a:rPr>
                        <a:t>5</a:t>
                      </a:r>
                      <a:endParaRPr lang="en-GB" sz="1600" dirty="0">
                        <a:latin typeface="Book Antiqua" panose="02040602050305030304" pitchFamily="18" charset="0"/>
                      </a:endParaRPr>
                    </a:p>
                  </a:txBody>
                  <a:tcPr/>
                </a:tc>
                <a:tc>
                  <a:txBody>
                    <a:bodyPr/>
                    <a:lstStyle/>
                    <a:p>
                      <a:pPr algn="l"/>
                      <a:r>
                        <a:rPr lang="en-GB" sz="1600" dirty="0" smtClean="0">
                          <a:latin typeface="Book Antiqua" panose="02040602050305030304" pitchFamily="18" charset="0"/>
                        </a:rPr>
                        <a:t>Risk Management tools </a:t>
                      </a:r>
                      <a:endParaRPr lang="en-GB" sz="1600" dirty="0">
                        <a:latin typeface="Book Antiqua" panose="02040602050305030304" pitchFamily="18" charset="0"/>
                      </a:endParaRPr>
                    </a:p>
                  </a:txBody>
                  <a:tcPr/>
                </a:tc>
                <a:tc>
                  <a:txBody>
                    <a:bodyPr/>
                    <a:lstStyle/>
                    <a:p>
                      <a:pPr marL="285750" indent="-285750" algn="l">
                        <a:buFont typeface="Arial" panose="020B0604020202020204" pitchFamily="34" charset="0"/>
                        <a:buChar char="•"/>
                      </a:pPr>
                      <a:r>
                        <a:rPr lang="en-GB" sz="1600" dirty="0" smtClean="0">
                          <a:latin typeface="Book Antiqua" panose="02040602050305030304" pitchFamily="18" charset="0"/>
                        </a:rPr>
                        <a:t>Risk Management manual</a:t>
                      </a:r>
                    </a:p>
                    <a:p>
                      <a:pPr marL="0" indent="0" algn="l">
                        <a:buFont typeface="Arial" panose="020B0604020202020204" pitchFamily="34" charset="0"/>
                        <a:buNone/>
                      </a:pPr>
                      <a:endParaRPr lang="en-GB" sz="1600" dirty="0">
                        <a:latin typeface="Book Antiqua" panose="02040602050305030304" pitchFamily="18" charset="0"/>
                      </a:endParaRPr>
                    </a:p>
                  </a:txBody>
                  <a:tcPr/>
                </a:tc>
                <a:tc>
                  <a:txBody>
                    <a:bodyPr/>
                    <a:lstStyle/>
                    <a:p>
                      <a:pPr algn="ctr"/>
                      <a:r>
                        <a:rPr lang="en-GB" sz="1600" dirty="0" smtClean="0">
                          <a:latin typeface="Book Antiqua" panose="02040602050305030304" pitchFamily="18" charset="0"/>
                        </a:rPr>
                        <a:t>Not done </a:t>
                      </a:r>
                      <a:endParaRPr lang="en-GB" sz="1600" dirty="0">
                        <a:latin typeface="Book Antiqua" panose="02040602050305030304" pitchFamily="18" charset="0"/>
                      </a:endParaRPr>
                    </a:p>
                  </a:txBody>
                  <a:tcPr/>
                </a:tc>
                <a:tc>
                  <a:txBody>
                    <a:bodyPr/>
                    <a:lstStyle/>
                    <a:p>
                      <a:pPr marL="285750" indent="-285750" algn="l">
                        <a:buFont typeface="Arial" panose="020B0604020202020204" pitchFamily="34" charset="0"/>
                        <a:buChar char="•"/>
                      </a:pPr>
                      <a:r>
                        <a:rPr lang="en-GB" sz="1600" dirty="0" smtClean="0">
                          <a:latin typeface="Book Antiqua" panose="02040602050305030304" pitchFamily="18" charset="0"/>
                        </a:rPr>
                        <a:t>Internal Auditor</a:t>
                      </a:r>
                      <a:r>
                        <a:rPr lang="en-GB" sz="1600" baseline="0" dirty="0" smtClean="0">
                          <a:latin typeface="Book Antiqua" panose="02040602050305030304" pitchFamily="18" charset="0"/>
                        </a:rPr>
                        <a:t> General</a:t>
                      </a:r>
                    </a:p>
                    <a:p>
                      <a:pPr marL="285750" indent="-285750" algn="l">
                        <a:buFont typeface="Arial" panose="020B0604020202020204" pitchFamily="34" charset="0"/>
                        <a:buChar char="•"/>
                      </a:pPr>
                      <a:r>
                        <a:rPr lang="en-GB" sz="1600" baseline="0" dirty="0" smtClean="0">
                          <a:latin typeface="Book Antiqua" panose="02040602050305030304" pitchFamily="18" charset="0"/>
                        </a:rPr>
                        <a:t>C/FRA</a:t>
                      </a:r>
                      <a:endParaRPr lang="en-GB" sz="1600" dirty="0">
                        <a:latin typeface="Book Antiqua" panose="02040602050305030304" pitchFamily="18" charset="0"/>
                      </a:endParaRPr>
                    </a:p>
                  </a:txBody>
                  <a:tcPr/>
                </a:tc>
              </a:tr>
              <a:tr h="1904613">
                <a:tc>
                  <a:txBody>
                    <a:bodyPr/>
                    <a:lstStyle/>
                    <a:p>
                      <a:pPr algn="ctr"/>
                      <a:endParaRPr lang="en-GB" sz="1600" dirty="0">
                        <a:latin typeface="Book Antiqua" panose="02040602050305030304" pitchFamily="18" charset="0"/>
                      </a:endParaRPr>
                    </a:p>
                  </a:txBody>
                  <a:tcPr/>
                </a:tc>
                <a:tc>
                  <a:txBody>
                    <a:bodyPr/>
                    <a:lstStyle/>
                    <a:p>
                      <a:pPr algn="l"/>
                      <a:endParaRPr lang="en-GB" sz="1600" dirty="0">
                        <a:latin typeface="Book Antiqua" panose="02040602050305030304" pitchFamily="18" charset="0"/>
                      </a:endParaRPr>
                    </a:p>
                  </a:txBody>
                  <a:tcPr/>
                </a:tc>
                <a:tc>
                  <a:txBody>
                    <a:bodyPr/>
                    <a:lstStyle/>
                    <a:p>
                      <a:pPr algn="just"/>
                      <a:endParaRPr lang="en-GB" sz="1600" dirty="0">
                        <a:latin typeface="Book Antiqua" panose="02040602050305030304" pitchFamily="18" charset="0"/>
                      </a:endParaRPr>
                    </a:p>
                  </a:txBody>
                  <a:tcPr/>
                </a:tc>
                <a:tc>
                  <a:txBody>
                    <a:bodyPr/>
                    <a:lstStyle/>
                    <a:p>
                      <a:pPr algn="ctr"/>
                      <a:endParaRPr lang="en-GB" sz="1600" dirty="0">
                        <a:latin typeface="Book Antiqua" panose="02040602050305030304" pitchFamily="18" charset="0"/>
                      </a:endParaRPr>
                    </a:p>
                  </a:txBody>
                  <a:tcPr/>
                </a:tc>
                <a:tc>
                  <a:txBody>
                    <a:bodyPr/>
                    <a:lstStyle/>
                    <a:p>
                      <a:pPr marL="285750" indent="-285750" algn="l">
                        <a:buFont typeface="Arial" panose="020B0604020202020204" pitchFamily="34" charset="0"/>
                        <a:buChar char="•"/>
                      </a:pPr>
                      <a:endParaRPr lang="en-GB" sz="1600" dirty="0">
                        <a:latin typeface="Book Antiqua" panose="02040602050305030304" pitchFamily="18" charset="0"/>
                      </a:endParaRPr>
                    </a:p>
                  </a:txBody>
                  <a:tcPr/>
                </a:tc>
              </a:tr>
            </a:tbl>
          </a:graphicData>
        </a:graphic>
      </p:graphicFrame>
      <p:sp>
        <p:nvSpPr>
          <p:cNvPr id="4" name="Footer Placeholder 3"/>
          <p:cNvSpPr>
            <a:spLocks noGrp="1"/>
          </p:cNvSpPr>
          <p:nvPr>
            <p:ph type="ftr" sz="quarter" idx="11"/>
          </p:nvPr>
        </p:nvSpPr>
        <p:spPr/>
        <p:txBody>
          <a:bodyPr/>
          <a:lstStyle/>
          <a:p>
            <a:pPr>
              <a:defRPr/>
            </a:pPr>
            <a:r>
              <a:rPr lang="en-US" dirty="0" smtClean="0"/>
              <a:t>Internal Auditor General's Office </a:t>
            </a:r>
            <a:endParaRPr lang="en-US" dirty="0"/>
          </a:p>
        </p:txBody>
      </p:sp>
      <p:sp>
        <p:nvSpPr>
          <p:cNvPr id="5" name="Slide Number Placeholder 4"/>
          <p:cNvSpPr>
            <a:spLocks noGrp="1"/>
          </p:cNvSpPr>
          <p:nvPr>
            <p:ph type="sldNum" sz="quarter" idx="12"/>
          </p:nvPr>
        </p:nvSpPr>
        <p:spPr/>
        <p:txBody>
          <a:bodyPr/>
          <a:lstStyle/>
          <a:p>
            <a:pPr>
              <a:defRPr/>
            </a:pPr>
            <a:fld id="{D210FE7D-76E3-4259-932D-11FF30F6E2E1}" type="slidenum">
              <a:rPr lang="en-US" smtClean="0"/>
              <a:pPr>
                <a:defRPr/>
              </a:pPr>
              <a:t>12</a:t>
            </a:fld>
            <a:endParaRPr lang="en-US"/>
          </a:p>
        </p:txBody>
      </p:sp>
    </p:spTree>
    <p:extLst>
      <p:ext uri="{BB962C8B-B14F-4D97-AF65-F5344CB8AC3E}">
        <p14:creationId xmlns:p14="http://schemas.microsoft.com/office/powerpoint/2010/main" val="10568846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algn="ctr"/>
            <a:r>
              <a:rPr lang="en-GB" altLang="en-US" sz="2800" dirty="0" smtClean="0">
                <a:latin typeface="Book Antiqua" pitchFamily="18" charset="0"/>
              </a:rPr>
              <a:t>RM- Service Delivery outcomes</a:t>
            </a:r>
          </a:p>
        </p:txBody>
      </p:sp>
      <p:sp>
        <p:nvSpPr>
          <p:cNvPr id="37891" name="Content Placeholder 2"/>
          <p:cNvSpPr>
            <a:spLocks noGrp="1"/>
          </p:cNvSpPr>
          <p:nvPr>
            <p:ph idx="1"/>
          </p:nvPr>
        </p:nvSpPr>
        <p:spPr>
          <a:xfrm>
            <a:off x="415925" y="1905000"/>
            <a:ext cx="9217025" cy="4692352"/>
          </a:xfrm>
        </p:spPr>
        <p:txBody>
          <a:bodyPr/>
          <a:lstStyle/>
          <a:p>
            <a:r>
              <a:rPr lang="en-GB" altLang="en-US" sz="2400" dirty="0" smtClean="0">
                <a:latin typeface="Book Antiqua" pitchFamily="18" charset="0"/>
              </a:rPr>
              <a:t>More sustainable and reliable risk financing options for projects, recurrent expenditure including Disaster risk financing</a:t>
            </a:r>
          </a:p>
          <a:p>
            <a:r>
              <a:rPr lang="en-GB" altLang="en-US" sz="2400" dirty="0" smtClean="0">
                <a:latin typeface="Book Antiqua" pitchFamily="18" charset="0"/>
              </a:rPr>
              <a:t>Risk informed decisions to guide policy formulation and  resource allocation </a:t>
            </a:r>
          </a:p>
          <a:p>
            <a:r>
              <a:rPr lang="en-GB" altLang="en-US" sz="2400" dirty="0" smtClean="0">
                <a:latin typeface="Book Antiqua" pitchFamily="18" charset="0"/>
              </a:rPr>
              <a:t>Enhanced innovation; </a:t>
            </a:r>
          </a:p>
          <a:p>
            <a:r>
              <a:rPr lang="en-GB" altLang="en-US" sz="2400" dirty="0" smtClean="0">
                <a:latin typeface="Book Antiqua" pitchFamily="18" charset="0"/>
              </a:rPr>
              <a:t>Reduced wastage of public resources </a:t>
            </a:r>
          </a:p>
          <a:p>
            <a:r>
              <a:rPr lang="en-GB" altLang="en-US" sz="2400" dirty="0" smtClean="0">
                <a:latin typeface="Book Antiqua" pitchFamily="18" charset="0"/>
              </a:rPr>
              <a:t>Prevention of fraud and corruption; </a:t>
            </a:r>
          </a:p>
          <a:p>
            <a:r>
              <a:rPr lang="en-GB" altLang="en-US" sz="2400" dirty="0" smtClean="0">
                <a:latin typeface="Book Antiqua" pitchFamily="18" charset="0"/>
              </a:rPr>
              <a:t>Effective public investment management through more efficient use of resources(Better value for money)</a:t>
            </a:r>
          </a:p>
          <a:p>
            <a:r>
              <a:rPr lang="en-GB" altLang="en-US" sz="2400" dirty="0" smtClean="0">
                <a:latin typeface="Book Antiqua" pitchFamily="18" charset="0"/>
              </a:rPr>
              <a:t>Better outputs and outcomes through improved project and programme management.</a:t>
            </a:r>
          </a:p>
          <a:p>
            <a:endParaRPr lang="en-GB" altLang="en-US" sz="2400" dirty="0" smtClean="0">
              <a:latin typeface="Book Antiqua" pitchFamily="18" charset="0"/>
            </a:endParaRPr>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Internal Auditor General's Office</a:t>
            </a: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3DA43DA2-68B6-41DE-BF5E-C81E2FD5C125}" type="slidenum">
              <a:rPr lang="en-US" altLang="en-US" sz="1400" smtClean="0"/>
              <a:pPr>
                <a:spcBef>
                  <a:spcPct val="0"/>
                </a:spcBef>
                <a:buClrTx/>
                <a:buSzTx/>
                <a:buFontTx/>
                <a:buNone/>
              </a:pPr>
              <a:t>13</a:t>
            </a:fld>
            <a:endParaRPr lang="en-US" altLang="en-US" sz="1400" smtClean="0"/>
          </a:p>
        </p:txBody>
      </p:sp>
    </p:spTree>
    <p:extLst>
      <p:ext uri="{BB962C8B-B14F-4D97-AF65-F5344CB8AC3E}">
        <p14:creationId xmlns:p14="http://schemas.microsoft.com/office/powerpoint/2010/main" val="3552359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Book Antiqua" panose="02040602050305030304" pitchFamily="18" charset="0"/>
              </a:rPr>
              <a:t>End </a:t>
            </a:r>
          </a:p>
        </p:txBody>
      </p:sp>
      <p:sp>
        <p:nvSpPr>
          <p:cNvPr id="3" name="Content Placeholder 2"/>
          <p:cNvSpPr>
            <a:spLocks noGrp="1"/>
          </p:cNvSpPr>
          <p:nvPr>
            <p:ph idx="1"/>
          </p:nvPr>
        </p:nvSpPr>
        <p:spPr/>
        <p:txBody>
          <a:bodyPr/>
          <a:lstStyle/>
          <a:p>
            <a:endParaRPr lang="en-GB" dirty="0"/>
          </a:p>
          <a:p>
            <a:endParaRPr lang="en-GB" dirty="0"/>
          </a:p>
          <a:p>
            <a:pPr marL="0" indent="0">
              <a:buNone/>
            </a:pPr>
            <a:endParaRPr lang="en-GB" dirty="0"/>
          </a:p>
          <a:p>
            <a:pPr marL="0" indent="0" algn="ctr">
              <a:buNone/>
            </a:pPr>
            <a:r>
              <a:rPr lang="en-GB" dirty="0">
                <a:latin typeface="Book Antiqua" panose="02040602050305030304" pitchFamily="18" charset="0"/>
              </a:rPr>
              <a:t>Thank you</a:t>
            </a:r>
          </a:p>
        </p:txBody>
      </p:sp>
      <p:sp>
        <p:nvSpPr>
          <p:cNvPr id="4" name="Footer Placeholder 3"/>
          <p:cNvSpPr>
            <a:spLocks noGrp="1"/>
          </p:cNvSpPr>
          <p:nvPr>
            <p:ph type="ftr" sz="quarter" idx="11"/>
          </p:nvPr>
        </p:nvSpPr>
        <p:spPr/>
        <p:txBody>
          <a:bodyPr/>
          <a:lstStyle/>
          <a:p>
            <a:pPr>
              <a:defRPr/>
            </a:pPr>
            <a:r>
              <a:rPr lang="en-US"/>
              <a:t>Internal Auditor General's Office </a:t>
            </a:r>
          </a:p>
        </p:txBody>
      </p:sp>
      <p:sp>
        <p:nvSpPr>
          <p:cNvPr id="5" name="Slide Number Placeholder 4"/>
          <p:cNvSpPr>
            <a:spLocks noGrp="1"/>
          </p:cNvSpPr>
          <p:nvPr>
            <p:ph type="sldNum" sz="quarter" idx="12"/>
          </p:nvPr>
        </p:nvSpPr>
        <p:spPr/>
        <p:txBody>
          <a:bodyPr/>
          <a:lstStyle/>
          <a:p>
            <a:pPr>
              <a:defRPr/>
            </a:pPr>
            <a:fld id="{D210FE7D-76E3-4259-932D-11FF30F6E2E1}" type="slidenum">
              <a:rPr lang="en-US" smtClean="0"/>
              <a:pPr>
                <a:defRPr/>
              </a:pPr>
              <a:t>14</a:t>
            </a:fld>
            <a:endParaRPr lang="en-US"/>
          </a:p>
        </p:txBody>
      </p:sp>
    </p:spTree>
    <p:extLst>
      <p:ext uri="{BB962C8B-B14F-4D97-AF65-F5344CB8AC3E}">
        <p14:creationId xmlns:p14="http://schemas.microsoft.com/office/powerpoint/2010/main" val="1335722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dirty="0" smtClean="0">
                <a:latin typeface="Book Antiqua" panose="02040602050305030304" pitchFamily="18" charset="0"/>
              </a:rPr>
              <a:t> Discussion Plan</a:t>
            </a:r>
            <a:endParaRPr lang="en-GB" sz="3200" dirty="0">
              <a:latin typeface="Book Antiqua" panose="02040602050305030304" pitchFamily="18" charset="0"/>
            </a:endParaRPr>
          </a:p>
        </p:txBody>
      </p:sp>
      <p:sp>
        <p:nvSpPr>
          <p:cNvPr id="3" name="Content Placeholder 2"/>
          <p:cNvSpPr>
            <a:spLocks noGrp="1"/>
          </p:cNvSpPr>
          <p:nvPr>
            <p:ph idx="1"/>
          </p:nvPr>
        </p:nvSpPr>
        <p:spPr>
          <a:xfrm>
            <a:off x="560512" y="1905000"/>
            <a:ext cx="9001000" cy="4404320"/>
          </a:xfrm>
        </p:spPr>
        <p:txBody>
          <a:bodyPr/>
          <a:lstStyle/>
          <a:p>
            <a:r>
              <a:rPr lang="en-GB" sz="3200" dirty="0" smtClean="0">
                <a:latin typeface="Book Antiqua" panose="02040602050305030304" pitchFamily="18" charset="0"/>
              </a:rPr>
              <a:t>Introduction </a:t>
            </a:r>
          </a:p>
          <a:p>
            <a:r>
              <a:rPr lang="en-US" sz="3200" dirty="0">
                <a:latin typeface="Book Antiqua" panose="02040602050305030304" pitchFamily="18" charset="0"/>
              </a:rPr>
              <a:t>GoU Fiscal Risk Management Legal Framework </a:t>
            </a:r>
            <a:endParaRPr lang="en-US" sz="3200" dirty="0" smtClean="0">
              <a:latin typeface="Book Antiqua" panose="02040602050305030304" pitchFamily="18" charset="0"/>
            </a:endParaRPr>
          </a:p>
          <a:p>
            <a:r>
              <a:rPr lang="en-US" sz="3200" dirty="0" smtClean="0">
                <a:latin typeface="Book Antiqua" panose="02040602050305030304" pitchFamily="18" charset="0"/>
              </a:rPr>
              <a:t>Budget Formulation – BFP process and roles and responsibilities for fiscal risk management </a:t>
            </a:r>
          </a:p>
          <a:p>
            <a:r>
              <a:rPr lang="en-GB" sz="3200" dirty="0" smtClean="0">
                <a:latin typeface="Book Antiqua" panose="02040602050305030304" pitchFamily="18" charset="0"/>
              </a:rPr>
              <a:t>Action Status </a:t>
            </a:r>
          </a:p>
          <a:p>
            <a:r>
              <a:rPr lang="en-GB" sz="3200" dirty="0" smtClean="0">
                <a:latin typeface="Book Antiqua" panose="02040602050305030304" pitchFamily="18" charset="0"/>
              </a:rPr>
              <a:t>Fiscal Risk Management- Service Delivery Outcomes  </a:t>
            </a:r>
            <a:endParaRPr lang="en-GB" sz="3200" dirty="0">
              <a:latin typeface="Book Antiqua" panose="02040602050305030304" pitchFamily="18" charset="0"/>
            </a:endParaRPr>
          </a:p>
        </p:txBody>
      </p:sp>
      <p:sp>
        <p:nvSpPr>
          <p:cNvPr id="4" name="Footer Placeholder 3"/>
          <p:cNvSpPr>
            <a:spLocks noGrp="1"/>
          </p:cNvSpPr>
          <p:nvPr>
            <p:ph type="ftr" sz="quarter" idx="11"/>
          </p:nvPr>
        </p:nvSpPr>
        <p:spPr/>
        <p:txBody>
          <a:bodyPr/>
          <a:lstStyle/>
          <a:p>
            <a:pPr>
              <a:defRPr/>
            </a:pPr>
            <a:r>
              <a:rPr lang="en-US" smtClean="0"/>
              <a:t>Internal Auditor General's Office </a:t>
            </a:r>
            <a:endParaRPr lang="en-US"/>
          </a:p>
        </p:txBody>
      </p:sp>
      <p:sp>
        <p:nvSpPr>
          <p:cNvPr id="5" name="Slide Number Placeholder 4"/>
          <p:cNvSpPr>
            <a:spLocks noGrp="1"/>
          </p:cNvSpPr>
          <p:nvPr>
            <p:ph type="sldNum" sz="quarter" idx="12"/>
          </p:nvPr>
        </p:nvSpPr>
        <p:spPr/>
        <p:txBody>
          <a:bodyPr/>
          <a:lstStyle/>
          <a:p>
            <a:pPr>
              <a:defRPr/>
            </a:pPr>
            <a:fld id="{D210FE7D-76E3-4259-932D-11FF30F6E2E1}" type="slidenum">
              <a:rPr lang="en-US" smtClean="0"/>
              <a:pPr>
                <a:defRPr/>
              </a:pPr>
              <a:t>2</a:t>
            </a:fld>
            <a:endParaRPr lang="en-US"/>
          </a:p>
        </p:txBody>
      </p:sp>
    </p:spTree>
    <p:extLst>
      <p:ext uri="{BB962C8B-B14F-4D97-AF65-F5344CB8AC3E}">
        <p14:creationId xmlns:p14="http://schemas.microsoft.com/office/powerpoint/2010/main" val="1373988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7041232" y="1882905"/>
            <a:ext cx="2130029" cy="4592073"/>
          </a:xfrm>
          <a:prstGeom prst="rect">
            <a:avLst/>
          </a:prstGeom>
          <a:effectLst>
            <a:outerShdw blurRad="50800" dist="38100" dir="5400000" algn="t" rotWithShape="0">
              <a:prstClr val="black">
                <a:alpha val="40000"/>
              </a:prstClr>
            </a:outerShdw>
          </a:effectLst>
          <a:scene3d>
            <a:camera prst="orthographicFront">
              <a:rot lat="0" lon="0" rev="20099999"/>
            </a:camera>
            <a:lightRig rig="threePt" dir="t"/>
          </a:scene3d>
        </p:spPr>
      </p:pic>
      <p:sp>
        <p:nvSpPr>
          <p:cNvPr id="8195" name="Title 1"/>
          <p:cNvSpPr>
            <a:spLocks noGrp="1"/>
          </p:cNvSpPr>
          <p:nvPr>
            <p:ph type="title"/>
          </p:nvPr>
        </p:nvSpPr>
        <p:spPr/>
        <p:txBody>
          <a:bodyPr/>
          <a:lstStyle/>
          <a:p>
            <a:pPr algn="ctr"/>
            <a:r>
              <a:rPr lang="en-US" sz="2800" dirty="0">
                <a:latin typeface="Book Antiqua" panose="02040602050305030304" pitchFamily="18" charset="0"/>
              </a:rPr>
              <a:t>GoU Fiscal Risk Management Legal Framework </a:t>
            </a:r>
            <a:endParaRPr lang="en-ZA" altLang="en-US" sz="2800" dirty="0" smtClean="0">
              <a:latin typeface="Book Antiqua" panose="02040602050305030304" pitchFamily="18" charset="0"/>
            </a:endParaRPr>
          </a:p>
        </p:txBody>
      </p:sp>
      <p:sp>
        <p:nvSpPr>
          <p:cNvPr id="3" name="Content Placeholder 2"/>
          <p:cNvSpPr>
            <a:spLocks noGrp="1"/>
          </p:cNvSpPr>
          <p:nvPr>
            <p:ph idx="1"/>
          </p:nvPr>
        </p:nvSpPr>
        <p:spPr>
          <a:xfrm>
            <a:off x="273050" y="1849438"/>
            <a:ext cx="7993063" cy="1939925"/>
          </a:xfrm>
        </p:spPr>
        <p:txBody>
          <a:bodyPr>
            <a:normAutofit fontScale="77500" lnSpcReduction="20000"/>
          </a:bodyPr>
          <a:lstStyle/>
          <a:p>
            <a:pPr marL="221799" indent="-221799">
              <a:lnSpc>
                <a:spcPts val="1708"/>
              </a:lnSpc>
              <a:spcAft>
                <a:spcPts val="1397"/>
              </a:spcAft>
              <a:buFont typeface="Wingdings" pitchFamily="2" charset="2"/>
              <a:buChar char="q"/>
              <a:defRPr/>
            </a:pPr>
            <a:r>
              <a:rPr lang="en-US" sz="1500" b="1" dirty="0">
                <a:latin typeface="Bookman Old Style" panose="02050604050505020204" pitchFamily="18" charset="0"/>
              </a:rPr>
              <a:t>Ministers – </a:t>
            </a:r>
            <a:r>
              <a:rPr lang="en-US" sz="1500" dirty="0">
                <a:latin typeface="Bookman Old Style" panose="02050604050505020204" pitchFamily="18" charset="0"/>
              </a:rPr>
              <a:t>As per Section 4(3) of the PFMA, the Minister is responsible for setting measurable fiscal objectives for the fiscal principles as outlined in Section 4(2) of the PFMA. One of the key principles is management of fiscal risks in a prudent manner - subsection 4(2e). </a:t>
            </a:r>
          </a:p>
          <a:p>
            <a:pPr marL="221799" indent="-221799">
              <a:lnSpc>
                <a:spcPts val="1708"/>
              </a:lnSpc>
              <a:spcAft>
                <a:spcPts val="1397"/>
              </a:spcAft>
              <a:buFont typeface="Wingdings" pitchFamily="2" charset="2"/>
              <a:buChar char="q"/>
              <a:defRPr/>
            </a:pPr>
            <a:r>
              <a:rPr lang="en-US" sz="1500" b="1" dirty="0">
                <a:latin typeface="Bookman Old Style" panose="02050604050505020204" pitchFamily="18" charset="0"/>
              </a:rPr>
              <a:t>Accounting Officers </a:t>
            </a:r>
            <a:r>
              <a:rPr lang="en-US" sz="1500" dirty="0">
                <a:latin typeface="Bookman Old Style" panose="02050604050505020204" pitchFamily="18" charset="0"/>
              </a:rPr>
              <a:t>– Section 45(2) of the PFMA requires that: “In the exercise of the duties under this Act, an Accounting Officer shall, in respect of all resources and transactions of a vote, put in place effective systems of risk management, internal control and internal audit</a:t>
            </a:r>
            <a:r>
              <a:rPr lang="en-US" sz="1500" dirty="0"/>
              <a:t>.”</a:t>
            </a:r>
          </a:p>
          <a:p>
            <a:pPr>
              <a:lnSpc>
                <a:spcPts val="1708"/>
              </a:lnSpc>
              <a:spcAft>
                <a:spcPts val="1397"/>
              </a:spcAft>
              <a:defRPr/>
            </a:pPr>
            <a:endParaRPr lang="en-ZA" sz="1400" dirty="0"/>
          </a:p>
        </p:txBody>
      </p:sp>
      <p:sp>
        <p:nvSpPr>
          <p:cNvPr id="7" name="Content Placeholder 2"/>
          <p:cNvSpPr txBox="1">
            <a:spLocks/>
          </p:cNvSpPr>
          <p:nvPr/>
        </p:nvSpPr>
        <p:spPr>
          <a:xfrm>
            <a:off x="273050" y="3789363"/>
            <a:ext cx="6408738" cy="2686050"/>
          </a:xfrm>
          <a:prstGeom prst="rect">
            <a:avLst/>
          </a:prstGeom>
        </p:spPr>
        <p:txBody>
          <a:bodyPr lIns="0" tIns="0" rIns="0" bIns="0"/>
          <a:lstStyle>
            <a:lvl1pPr marL="0" indent="0" algn="l" defTabSz="1006023" rtl="0" eaLnBrk="1" latinLnBrk="0" hangingPunct="1">
              <a:spcBef>
                <a:spcPts val="0"/>
              </a:spcBef>
              <a:spcAft>
                <a:spcPts val="1100"/>
              </a:spcAft>
              <a:buSzPct val="100000"/>
              <a:buFont typeface="Arial" panose="020B0604020202020204" pitchFamily="34" charset="0"/>
              <a:buNone/>
              <a:defRPr sz="1210" b="0" kern="1200">
                <a:solidFill>
                  <a:schemeClr val="tx1"/>
                </a:solidFill>
                <a:latin typeface="+mn-lt"/>
                <a:ea typeface="+mn-ea"/>
                <a:cs typeface="+mn-cs"/>
              </a:defRPr>
            </a:lvl1pPr>
            <a:lvl2pPr marL="0" indent="0" algn="l" defTabSz="1006023" rtl="0" eaLnBrk="1" latinLnBrk="0" hangingPunct="1">
              <a:spcBef>
                <a:spcPts val="0"/>
              </a:spcBef>
              <a:spcAft>
                <a:spcPts val="1100"/>
              </a:spcAft>
              <a:buClrTx/>
              <a:buSzPct val="100000"/>
              <a:buFont typeface="Arial"/>
              <a:buNone/>
              <a:defRPr lang="en-US" sz="1210" b="1" kern="1200" dirty="0" smtClean="0">
                <a:solidFill>
                  <a:schemeClr val="tx1"/>
                </a:solidFill>
                <a:latin typeface="+mn-lt"/>
                <a:ea typeface="+mn-ea"/>
                <a:cs typeface="+mn-cs"/>
              </a:defRPr>
            </a:lvl2pPr>
            <a:lvl3pPr marL="194075" indent="-194075" algn="l" defTabSz="1006023" rtl="0" eaLnBrk="1" latinLnBrk="0" hangingPunct="1">
              <a:spcBef>
                <a:spcPts val="0"/>
              </a:spcBef>
              <a:spcAft>
                <a:spcPts val="1100"/>
              </a:spcAft>
              <a:buClrTx/>
              <a:buSzPct val="100000"/>
              <a:buFont typeface="Arial" panose="020B0604020202020204" pitchFamily="34" charset="0"/>
              <a:buChar char="•"/>
              <a:defRPr lang="en-US" sz="1210" kern="1200" dirty="0" smtClean="0">
                <a:solidFill>
                  <a:schemeClr val="tx1"/>
                </a:solidFill>
                <a:latin typeface="+mn-lt"/>
                <a:ea typeface="+mn-ea"/>
                <a:cs typeface="+mn-cs"/>
              </a:defRPr>
            </a:lvl3pPr>
            <a:lvl4pPr marL="392111" indent="-194075" algn="l" defTabSz="1006023" rtl="0" eaLnBrk="1" latinLnBrk="0" hangingPunct="1">
              <a:spcBef>
                <a:spcPts val="0"/>
              </a:spcBef>
              <a:spcAft>
                <a:spcPts val="1100"/>
              </a:spcAft>
              <a:buClrTx/>
              <a:buSzPct val="100000"/>
              <a:buFont typeface="Verdana" panose="020B0604030504040204" pitchFamily="34" charset="0"/>
              <a:buChar char="−"/>
              <a:defRPr lang="en-US" sz="1210" kern="1200" baseline="0" dirty="0" smtClean="0">
                <a:solidFill>
                  <a:schemeClr val="tx1"/>
                </a:solidFill>
                <a:latin typeface="+mn-lt"/>
                <a:ea typeface="+mn-ea"/>
                <a:cs typeface="+mn-cs"/>
              </a:defRPr>
            </a:lvl4pPr>
            <a:lvl5pPr marL="586187" indent="-194075" algn="l" defTabSz="878524" rtl="0" eaLnBrk="1" latinLnBrk="0" hangingPunct="1">
              <a:spcBef>
                <a:spcPts val="0"/>
              </a:spcBef>
              <a:spcAft>
                <a:spcPts val="1100"/>
              </a:spcAft>
              <a:buClrTx/>
              <a:buSzPct val="100000"/>
              <a:buFont typeface="Verdana" panose="020B0604030504040204" pitchFamily="34" charset="0"/>
              <a:buChar char="−"/>
              <a:tabLst/>
              <a:defRPr lang="en-US" sz="1210" kern="1200" baseline="0" dirty="0" smtClean="0">
                <a:solidFill>
                  <a:schemeClr val="tx1"/>
                </a:solidFill>
                <a:latin typeface="+mn-lt"/>
                <a:ea typeface="+mn-ea"/>
                <a:cs typeface="+mn-cs"/>
              </a:defRPr>
            </a:lvl5pPr>
            <a:lvl6pPr marL="586187" indent="-194075" algn="l" defTabSz="1006023" rtl="0" eaLnBrk="1" latinLnBrk="0" hangingPunct="1">
              <a:spcBef>
                <a:spcPts val="0"/>
              </a:spcBef>
              <a:spcAft>
                <a:spcPts val="1100"/>
              </a:spcAft>
              <a:buFont typeface="Verdana" panose="020B0604030504040204" pitchFamily="34" charset="0"/>
              <a:buChar char="−"/>
              <a:defRPr sz="1320" kern="1200" baseline="0">
                <a:solidFill>
                  <a:schemeClr val="tx1"/>
                </a:solidFill>
                <a:latin typeface="+mn-lt"/>
                <a:ea typeface="+mn-ea"/>
                <a:cs typeface="+mn-cs"/>
              </a:defRPr>
            </a:lvl6pPr>
            <a:lvl7pPr marL="586187" indent="-194075" algn="l" defTabSz="1006023" rtl="0" eaLnBrk="1" latinLnBrk="0" hangingPunct="1">
              <a:spcBef>
                <a:spcPts val="0"/>
              </a:spcBef>
              <a:spcAft>
                <a:spcPts val="1100"/>
              </a:spcAft>
              <a:buFont typeface="Verdana" panose="020B0604030504040204" pitchFamily="34" charset="0"/>
              <a:buChar char="−"/>
              <a:defRPr sz="1320" kern="1200">
                <a:solidFill>
                  <a:schemeClr val="tx1"/>
                </a:solidFill>
                <a:latin typeface="+mn-lt"/>
                <a:ea typeface="+mn-ea"/>
                <a:cs typeface="+mn-cs"/>
              </a:defRPr>
            </a:lvl7pPr>
            <a:lvl8pPr marL="586187" indent="-194075" algn="l" defTabSz="1006023" rtl="0" eaLnBrk="1" latinLnBrk="0" hangingPunct="1">
              <a:spcBef>
                <a:spcPts val="0"/>
              </a:spcBef>
              <a:spcAft>
                <a:spcPts val="1100"/>
              </a:spcAft>
              <a:buFont typeface="Verdana" panose="020B0604030504040204" pitchFamily="34" charset="0"/>
              <a:buChar char="−"/>
              <a:defRPr sz="1320" kern="1200" baseline="0">
                <a:solidFill>
                  <a:schemeClr val="tx1"/>
                </a:solidFill>
                <a:latin typeface="+mn-lt"/>
                <a:ea typeface="+mn-ea"/>
                <a:cs typeface="+mn-cs"/>
              </a:defRPr>
            </a:lvl8pPr>
            <a:lvl9pPr marL="586187" indent="-194075" algn="l" defTabSz="1006023" rtl="0" eaLnBrk="1" latinLnBrk="0" hangingPunct="1">
              <a:spcBef>
                <a:spcPts val="0"/>
              </a:spcBef>
              <a:spcAft>
                <a:spcPts val="1100"/>
              </a:spcAft>
              <a:buFont typeface="Verdana" panose="020B0604030504040204" pitchFamily="34" charset="0"/>
              <a:buChar char="−"/>
              <a:defRPr sz="1320" kern="1200" baseline="0">
                <a:solidFill>
                  <a:schemeClr val="tx1"/>
                </a:solidFill>
                <a:latin typeface="+mn-lt"/>
                <a:ea typeface="+mn-ea"/>
                <a:cs typeface="+mn-cs"/>
              </a:defRPr>
            </a:lvl9pPr>
          </a:lstStyle>
          <a:p>
            <a:pPr marL="221799" indent="-221799" fontAlgn="auto">
              <a:lnSpc>
                <a:spcPts val="1708"/>
              </a:lnSpc>
              <a:spcAft>
                <a:spcPts val="1397"/>
              </a:spcAft>
              <a:buFont typeface="Wingdings" panose="05000000000000000000" pitchFamily="2" charset="2"/>
              <a:buChar char="q"/>
              <a:defRPr/>
            </a:pPr>
            <a:r>
              <a:rPr lang="en-US" sz="1400" b="1" dirty="0">
                <a:latin typeface="Bookman Old Style" panose="02050604050505020204" pitchFamily="18" charset="0"/>
              </a:rPr>
              <a:t>Internal Auditors </a:t>
            </a:r>
            <a:r>
              <a:rPr lang="en-US" sz="1400" dirty="0">
                <a:latin typeface="Bookman Old Style" panose="02050604050505020204" pitchFamily="18" charset="0"/>
              </a:rPr>
              <a:t>– Section 48(2b) of the PFMA requires that: “An internal auditor shall - evaluate the effectiveness and contribute to the improvement of risk management processes of a vote.”</a:t>
            </a:r>
          </a:p>
          <a:p>
            <a:pPr marL="221799" indent="-221799" fontAlgn="auto">
              <a:lnSpc>
                <a:spcPts val="1708"/>
              </a:lnSpc>
              <a:spcAft>
                <a:spcPts val="1397"/>
              </a:spcAft>
              <a:buFont typeface="Wingdings" panose="05000000000000000000" pitchFamily="2" charset="2"/>
              <a:buChar char="q"/>
              <a:defRPr/>
            </a:pPr>
            <a:r>
              <a:rPr lang="en-US" sz="1400" dirty="0">
                <a:latin typeface="Bookman Old Style" panose="02050604050505020204" pitchFamily="18" charset="0"/>
              </a:rPr>
              <a:t>Section 48(3); “An internal auditor shall prepare an annual work-plan of the activities to be carried to be carried performed in a financial year which shall be determined by the fiscal risk of a vote”.</a:t>
            </a:r>
          </a:p>
          <a:p>
            <a:pPr marL="221799" indent="-221799" fontAlgn="auto">
              <a:lnSpc>
                <a:spcPts val="1708"/>
              </a:lnSpc>
              <a:spcAft>
                <a:spcPts val="1397"/>
              </a:spcAft>
              <a:buFont typeface="Wingdings" panose="05000000000000000000" pitchFamily="2" charset="2"/>
              <a:buChar char="q"/>
              <a:defRPr/>
            </a:pPr>
            <a:r>
              <a:rPr lang="en-US" sz="1400" b="1" dirty="0">
                <a:latin typeface="Bookman Old Style" panose="02050604050505020204" pitchFamily="18" charset="0"/>
              </a:rPr>
              <a:t>Audit Committee </a:t>
            </a:r>
            <a:r>
              <a:rPr lang="en-US" sz="1400" dirty="0">
                <a:latin typeface="Bookman Old Style" panose="02050604050505020204" pitchFamily="18" charset="0"/>
              </a:rPr>
              <a:t>– Section 49(5d) of the PFMA requires that: “An audit committee shall - facilitate risk assessment to determine the amount of risk exposure of the assets of the vote and the possibility of loss that may occur, with a view to mitigating risks.”</a:t>
            </a:r>
          </a:p>
          <a:p>
            <a:pPr fontAlgn="auto">
              <a:lnSpc>
                <a:spcPts val="1708"/>
              </a:lnSpc>
              <a:spcAft>
                <a:spcPts val="1397"/>
              </a:spcAft>
              <a:defRPr/>
            </a:pPr>
            <a:endParaRPr lang="en-ZA" sz="1400" dirty="0"/>
          </a:p>
        </p:txBody>
      </p:sp>
    </p:spTree>
    <p:extLst>
      <p:ext uri="{BB962C8B-B14F-4D97-AF65-F5344CB8AC3E}">
        <p14:creationId xmlns:p14="http://schemas.microsoft.com/office/powerpoint/2010/main" val="4134216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150" y="549275"/>
            <a:ext cx="8337550" cy="863501"/>
          </a:xfrm>
        </p:spPr>
        <p:txBody>
          <a:bodyPr/>
          <a:lstStyle/>
          <a:p>
            <a:pPr algn="ctr"/>
            <a:r>
              <a:rPr lang="en-GB" dirty="0" smtClean="0">
                <a:latin typeface="Book Antiqua" panose="02040602050305030304" pitchFamily="18" charset="0"/>
              </a:rPr>
              <a:t>BFP- Role of Accounting Officers</a:t>
            </a:r>
            <a:endParaRPr lang="en-GB" dirty="0">
              <a:latin typeface="Book Antiqua" panose="02040602050305030304" pitchFamily="18" charset="0"/>
            </a:endParaRPr>
          </a:p>
        </p:txBody>
      </p:sp>
      <p:sp>
        <p:nvSpPr>
          <p:cNvPr id="3" name="Content Placeholder 2"/>
          <p:cNvSpPr>
            <a:spLocks noGrp="1"/>
          </p:cNvSpPr>
          <p:nvPr>
            <p:ph idx="1"/>
          </p:nvPr>
        </p:nvSpPr>
        <p:spPr/>
        <p:txBody>
          <a:bodyPr/>
          <a:lstStyle/>
          <a:p>
            <a:endParaRPr lang="en-GB" dirty="0"/>
          </a:p>
        </p:txBody>
      </p:sp>
      <p:sp>
        <p:nvSpPr>
          <p:cNvPr id="4" name="Footer Placeholder 3"/>
          <p:cNvSpPr>
            <a:spLocks noGrp="1"/>
          </p:cNvSpPr>
          <p:nvPr>
            <p:ph type="ftr" sz="quarter" idx="11"/>
          </p:nvPr>
        </p:nvSpPr>
        <p:spPr/>
        <p:txBody>
          <a:bodyPr/>
          <a:lstStyle/>
          <a:p>
            <a:pPr>
              <a:defRPr/>
            </a:pPr>
            <a:r>
              <a:rPr lang="en-US" smtClean="0"/>
              <a:t>Internal Auditor General's Office </a:t>
            </a:r>
            <a:endParaRPr lang="en-US"/>
          </a:p>
        </p:txBody>
      </p:sp>
      <p:sp>
        <p:nvSpPr>
          <p:cNvPr id="5" name="Slide Number Placeholder 4"/>
          <p:cNvSpPr>
            <a:spLocks noGrp="1"/>
          </p:cNvSpPr>
          <p:nvPr>
            <p:ph type="sldNum" sz="quarter" idx="12"/>
          </p:nvPr>
        </p:nvSpPr>
        <p:spPr/>
        <p:txBody>
          <a:bodyPr/>
          <a:lstStyle/>
          <a:p>
            <a:pPr>
              <a:defRPr/>
            </a:pPr>
            <a:fld id="{D210FE7D-76E3-4259-932D-11FF30F6E2E1}" type="slidenum">
              <a:rPr lang="en-US" smtClean="0"/>
              <a:pPr>
                <a:defRPr/>
              </a:pPr>
              <a:t>4</a:t>
            </a:fld>
            <a:endParaRPr lang="en-US"/>
          </a:p>
        </p:txBody>
      </p:sp>
      <p:pic>
        <p:nvPicPr>
          <p:cNvPr id="3074" name="Picture 2" descr="C:\Users\hisingoma\Documents\BFP-AO rol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809" y="2060848"/>
            <a:ext cx="9000711" cy="432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1296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ctr"/>
            <a:r>
              <a:rPr lang="en-GB" altLang="en-US" sz="2800" smtClean="0">
                <a:latin typeface="Book Antiqua" pitchFamily="18" charset="0"/>
              </a:rPr>
              <a:t>Budget Framework Paper Format </a:t>
            </a:r>
            <a:br>
              <a:rPr lang="en-GB" altLang="en-US" sz="2800" smtClean="0">
                <a:latin typeface="Book Antiqua" pitchFamily="18" charset="0"/>
              </a:rPr>
            </a:br>
            <a:r>
              <a:rPr lang="en-GB" altLang="en-US" sz="2800" smtClean="0">
                <a:latin typeface="Book Antiqua" pitchFamily="18" charset="0"/>
              </a:rPr>
              <a:t>Schedule 3 of the PFMA-2015</a:t>
            </a:r>
          </a:p>
        </p:txBody>
      </p:sp>
      <p:sp>
        <p:nvSpPr>
          <p:cNvPr id="921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Internal Auditor General's Office</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DF6F10BA-765D-4A9A-8913-DA4F0D36759C}" type="slidenum">
              <a:rPr lang="en-US" altLang="en-US" sz="1400" smtClean="0"/>
              <a:pPr>
                <a:spcBef>
                  <a:spcPct val="0"/>
                </a:spcBef>
                <a:buClrTx/>
                <a:buSzTx/>
                <a:buFontTx/>
                <a:buNone/>
              </a:pPr>
              <a:t>5</a:t>
            </a:fld>
            <a:endParaRPr lang="en-US" altLang="en-US" sz="1400" smtClean="0"/>
          </a:p>
        </p:txBody>
      </p:sp>
      <p:pic>
        <p:nvPicPr>
          <p:cNvPr id="9221" name="Content Placeholder 8"/>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488950" y="1989138"/>
            <a:ext cx="9072563" cy="4176712"/>
          </a:xfrm>
        </p:spPr>
      </p:pic>
    </p:spTree>
    <p:extLst>
      <p:ext uri="{BB962C8B-B14F-4D97-AF65-F5344CB8AC3E}">
        <p14:creationId xmlns:p14="http://schemas.microsoft.com/office/powerpoint/2010/main" val="1221814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3200" dirty="0" smtClean="0">
                <a:latin typeface="Book Antiqua" panose="02040602050305030304" pitchFamily="18" charset="0"/>
              </a:rPr>
              <a:t>Sources of Fiscal Risks- CFR</a:t>
            </a:r>
            <a:endParaRPr lang="en-GB" sz="3200" dirty="0">
              <a:latin typeface="Book Antiqua" panose="02040602050305030304" pitchFamily="18" charset="0"/>
            </a:endParaRPr>
          </a:p>
        </p:txBody>
      </p:sp>
      <p:sp>
        <p:nvSpPr>
          <p:cNvPr id="3" name="Content Placeholder 2"/>
          <p:cNvSpPr>
            <a:spLocks noGrp="1"/>
          </p:cNvSpPr>
          <p:nvPr>
            <p:ph idx="1"/>
          </p:nvPr>
        </p:nvSpPr>
        <p:spPr/>
        <p:txBody>
          <a:bodyPr/>
          <a:lstStyle/>
          <a:p>
            <a:pPr marL="0" indent="0">
              <a:buNone/>
            </a:pPr>
            <a:endParaRPr lang="en-GB" dirty="0"/>
          </a:p>
        </p:txBody>
      </p:sp>
      <p:sp>
        <p:nvSpPr>
          <p:cNvPr id="4" name="Footer Placeholder 3"/>
          <p:cNvSpPr>
            <a:spLocks noGrp="1"/>
          </p:cNvSpPr>
          <p:nvPr>
            <p:ph type="ftr" sz="quarter" idx="11"/>
          </p:nvPr>
        </p:nvSpPr>
        <p:spPr/>
        <p:txBody>
          <a:bodyPr/>
          <a:lstStyle/>
          <a:p>
            <a:pPr>
              <a:defRPr/>
            </a:pPr>
            <a:r>
              <a:rPr lang="en-US" smtClean="0"/>
              <a:t>Internal Auditor General's Office </a:t>
            </a:r>
            <a:endParaRPr lang="en-US"/>
          </a:p>
        </p:txBody>
      </p:sp>
      <p:sp>
        <p:nvSpPr>
          <p:cNvPr id="5" name="Slide Number Placeholder 4"/>
          <p:cNvSpPr>
            <a:spLocks noGrp="1"/>
          </p:cNvSpPr>
          <p:nvPr>
            <p:ph type="sldNum" sz="quarter" idx="12"/>
          </p:nvPr>
        </p:nvSpPr>
        <p:spPr/>
        <p:txBody>
          <a:bodyPr/>
          <a:lstStyle/>
          <a:p>
            <a:pPr>
              <a:defRPr/>
            </a:pPr>
            <a:fld id="{D210FE7D-76E3-4259-932D-11FF30F6E2E1}" type="slidenum">
              <a:rPr lang="en-US" smtClean="0"/>
              <a:pPr>
                <a:defRPr/>
              </a:pPr>
              <a:t>6</a:t>
            </a:fld>
            <a:endParaRPr lang="en-US"/>
          </a:p>
        </p:txBody>
      </p:sp>
      <p:pic>
        <p:nvPicPr>
          <p:cNvPr id="2051" name="Picture 3" descr="C:\Users\hisingoma\Documents\FRS-CFR-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480" y="1988840"/>
            <a:ext cx="9433048" cy="4384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8376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latin typeface="Book Antiqua" panose="02040602050305030304" pitchFamily="18" charset="0"/>
              </a:rPr>
              <a:t>Fiscal Risk Management Strategy-Process</a:t>
            </a:r>
            <a:endParaRPr lang="en-US" sz="2400" dirty="0">
              <a:latin typeface="Book Antiqua" panose="020406020503050303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55649247"/>
              </p:ext>
            </p:extLst>
          </p:nvPr>
        </p:nvGraphicFramePr>
        <p:xfrm>
          <a:off x="200473" y="1988840"/>
          <a:ext cx="9510266"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oter Placeholder 4"/>
          <p:cNvSpPr>
            <a:spLocks noGrp="1"/>
          </p:cNvSpPr>
          <p:nvPr>
            <p:ph type="ftr" sz="quarter" idx="11"/>
          </p:nvPr>
        </p:nvSpPr>
        <p:spPr/>
        <p:txBody>
          <a:bodyPr/>
          <a:lstStyle/>
          <a:p>
            <a:pPr>
              <a:defRPr/>
            </a:pPr>
            <a:r>
              <a:rPr lang="en-US" smtClean="0"/>
              <a:t>Internal Auditor General's Office </a:t>
            </a:r>
            <a:endParaRPr lang="en-US"/>
          </a:p>
        </p:txBody>
      </p:sp>
      <p:sp>
        <p:nvSpPr>
          <p:cNvPr id="6" name="Slide Number Placeholder 5"/>
          <p:cNvSpPr>
            <a:spLocks noGrp="1"/>
          </p:cNvSpPr>
          <p:nvPr>
            <p:ph type="sldNum" sz="quarter" idx="12"/>
          </p:nvPr>
        </p:nvSpPr>
        <p:spPr/>
        <p:txBody>
          <a:bodyPr/>
          <a:lstStyle/>
          <a:p>
            <a:pPr>
              <a:defRPr/>
            </a:pPr>
            <a:fld id="{F8E2812B-A6C6-490B-978A-EED8491803C0}" type="slidenum">
              <a:rPr lang="en-US" smtClean="0"/>
              <a:pPr>
                <a:defRPr/>
              </a:pPr>
              <a:t>7</a:t>
            </a:fld>
            <a:endParaRPr lang="en-US"/>
          </a:p>
        </p:txBody>
      </p:sp>
      <p:sp>
        <p:nvSpPr>
          <p:cNvPr id="9" name="Rectangle 8"/>
          <p:cNvSpPr/>
          <p:nvPr/>
        </p:nvSpPr>
        <p:spPr>
          <a:xfrm>
            <a:off x="272480" y="3285232"/>
            <a:ext cx="1080120" cy="107987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Strategy Context</a:t>
            </a:r>
            <a:endParaRPr lang="en-US" sz="1400" dirty="0"/>
          </a:p>
        </p:txBody>
      </p:sp>
      <p:sp>
        <p:nvSpPr>
          <p:cNvPr id="10" name="Rectangle 9"/>
          <p:cNvSpPr/>
          <p:nvPr/>
        </p:nvSpPr>
        <p:spPr>
          <a:xfrm>
            <a:off x="1424608" y="3367968"/>
            <a:ext cx="1008112" cy="91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Risk </a:t>
            </a:r>
            <a:r>
              <a:rPr lang="en-US" sz="1400" dirty="0" smtClean="0"/>
              <a:t>Appetite Statement</a:t>
            </a:r>
            <a:endParaRPr lang="en-US" sz="1400" dirty="0"/>
          </a:p>
        </p:txBody>
      </p:sp>
      <p:sp>
        <p:nvSpPr>
          <p:cNvPr id="11" name="Right Arrow 10"/>
          <p:cNvSpPr/>
          <p:nvPr/>
        </p:nvSpPr>
        <p:spPr>
          <a:xfrm>
            <a:off x="272480" y="2981338"/>
            <a:ext cx="2304256" cy="519670"/>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501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itle 1"/>
          <p:cNvSpPr>
            <a:spLocks noGrp="1"/>
          </p:cNvSpPr>
          <p:nvPr>
            <p:ph type="title"/>
          </p:nvPr>
        </p:nvSpPr>
        <p:spPr>
          <a:xfrm>
            <a:off x="1856657" y="692150"/>
            <a:ext cx="6408712" cy="865188"/>
          </a:xfrm>
        </p:spPr>
        <p:txBody>
          <a:bodyPr/>
          <a:lstStyle/>
          <a:p>
            <a:pPr algn="ctr"/>
            <a:r>
              <a:rPr lang="en-GB" altLang="en-US" sz="2400" dirty="0" smtClean="0">
                <a:latin typeface="Book Antiqua" pitchFamily="18" charset="0"/>
              </a:rPr>
              <a:t>Embedding FRM-</a:t>
            </a:r>
            <a:br>
              <a:rPr lang="en-GB" altLang="en-US" sz="2400" dirty="0" smtClean="0">
                <a:latin typeface="Book Antiqua" pitchFamily="18" charset="0"/>
              </a:rPr>
            </a:br>
            <a:r>
              <a:rPr lang="en-GB" altLang="en-US" sz="2400" dirty="0" smtClean="0">
                <a:latin typeface="Book Antiqua" pitchFamily="18" charset="0"/>
              </a:rPr>
              <a:t>Getting Started  </a:t>
            </a:r>
          </a:p>
        </p:txBody>
      </p:sp>
      <p:sp>
        <p:nvSpPr>
          <p:cNvPr id="4099" name="Content Placeholder 2"/>
          <p:cNvSpPr>
            <a:spLocks noGrp="1"/>
          </p:cNvSpPr>
          <p:nvPr>
            <p:ph idx="1"/>
          </p:nvPr>
        </p:nvSpPr>
        <p:spPr>
          <a:xfrm>
            <a:off x="3575050" y="2205038"/>
            <a:ext cx="5986463" cy="3921125"/>
          </a:xfrm>
        </p:spPr>
        <p:txBody>
          <a:bodyPr/>
          <a:lstStyle/>
          <a:p>
            <a:pPr algn="just"/>
            <a:endParaRPr lang="en-GB" altLang="en-US" smtClean="0">
              <a:latin typeface="Book Antiqua" pitchFamily="18" charset="0"/>
            </a:endParaRPr>
          </a:p>
        </p:txBody>
      </p:sp>
      <p:sp>
        <p:nvSpPr>
          <p:cNvPr id="4100" name="Text Placeholder 7"/>
          <p:cNvSpPr>
            <a:spLocks noGrp="1"/>
          </p:cNvSpPr>
          <p:nvPr>
            <p:ph type="body" sz="half" idx="2"/>
          </p:nvPr>
        </p:nvSpPr>
        <p:spPr>
          <a:xfrm>
            <a:off x="457200" y="2205038"/>
            <a:ext cx="3008313" cy="3921125"/>
          </a:xfrm>
        </p:spPr>
        <p:txBody>
          <a:bodyPr/>
          <a:lstStyle/>
          <a:p>
            <a:pPr algn="just"/>
            <a:r>
              <a:rPr lang="en-GB" altLang="en-US" sz="2400" smtClean="0">
                <a:latin typeface="Book Antiqua" pitchFamily="18" charset="0"/>
              </a:rPr>
              <a:t>We live in an ever changing world where we are forced to deal with uncertainty every day. But how an organisation tackles that uncertainty can be a key predictor of its success </a:t>
            </a:r>
          </a:p>
          <a:p>
            <a:endParaRPr lang="en-GB" altLang="en-US" smtClean="0"/>
          </a:p>
        </p:txBody>
      </p:sp>
      <p:sp>
        <p:nvSpPr>
          <p:cNvPr id="410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Internal Auditor General's Office</a:t>
            </a:r>
          </a:p>
        </p:txBody>
      </p:sp>
      <p:sp>
        <p:nvSpPr>
          <p:cNvPr id="41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8FB047B3-3BA7-4427-8223-0D73EFE5CA70}" type="slidenum">
              <a:rPr lang="en-US" altLang="en-US" sz="1400" smtClean="0"/>
              <a:pPr>
                <a:spcBef>
                  <a:spcPct val="0"/>
                </a:spcBef>
                <a:buClrTx/>
                <a:buSzTx/>
                <a:buFontTx/>
                <a:buNone/>
              </a:pPr>
              <a:t>8</a:t>
            </a:fld>
            <a:endParaRPr lang="en-US" altLang="en-US" sz="1400" smtClean="0"/>
          </a:p>
        </p:txBody>
      </p:sp>
      <p:pic>
        <p:nvPicPr>
          <p:cNvPr id="4103" name="Content Placeholder 6" descr="Image result for pictures of uncertain world"/>
          <p:cNvPicPr>
            <a:picLocks noGrp="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3513138" y="1989138"/>
            <a:ext cx="6048375" cy="4392612"/>
          </a:xfrm>
        </p:spPr>
      </p:pic>
    </p:spTree>
    <p:extLst>
      <p:ext uri="{BB962C8B-B14F-4D97-AF65-F5344CB8AC3E}">
        <p14:creationId xmlns:p14="http://schemas.microsoft.com/office/powerpoint/2010/main" val="97472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nodePh="1">
                                  <p:stCondLst>
                                    <p:cond delay="0"/>
                                  </p:stCondLst>
                                  <p:endCondLst>
                                    <p:cond evt="begin" delay="0">
                                      <p:tn val="11"/>
                                    </p:cond>
                                  </p:end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p:cTn id="13"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099">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100">
                                            <p:txEl>
                                              <p:pRg st="0" end="0"/>
                                            </p:txEl>
                                          </p:spTgt>
                                        </p:tgtEl>
                                        <p:attrNameLst>
                                          <p:attrName>style.visibility</p:attrName>
                                        </p:attrNameLst>
                                      </p:cBhvr>
                                      <p:to>
                                        <p:strVal val="visible"/>
                                      </p:to>
                                    </p:set>
                                    <p:anim calcmode="lin" valueType="num">
                                      <p:cBhvr>
                                        <p:cTn id="19" dur="500" fill="hold"/>
                                        <p:tgtEl>
                                          <p:spTgt spid="4100">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4100">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4103"/>
                                        </p:tgtEl>
                                        <p:attrNameLst>
                                          <p:attrName>style.visibility</p:attrName>
                                        </p:attrNameLst>
                                      </p:cBhvr>
                                      <p:to>
                                        <p:strVal val="visible"/>
                                      </p:to>
                                    </p:set>
                                    <p:anim calcmode="lin" valueType="num">
                                      <p:cBhvr>
                                        <p:cTn id="25" dur="500" fill="hold"/>
                                        <p:tgtEl>
                                          <p:spTgt spid="4103"/>
                                        </p:tgtEl>
                                        <p:attrNameLst>
                                          <p:attrName>ppt_w</p:attrName>
                                        </p:attrNameLst>
                                      </p:cBhvr>
                                      <p:tavLst>
                                        <p:tav tm="0">
                                          <p:val>
                                            <p:fltVal val="0"/>
                                          </p:val>
                                        </p:tav>
                                        <p:tav tm="100000">
                                          <p:val>
                                            <p:strVal val="#ppt_w"/>
                                          </p:val>
                                        </p:tav>
                                      </p:tavLst>
                                    </p:anim>
                                    <p:anim calcmode="lin" valueType="num">
                                      <p:cBhvr>
                                        <p:cTn id="26" dur="500" fill="hold"/>
                                        <p:tgtEl>
                                          <p:spTgt spid="41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P spid="410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p:txBody>
          <a:bodyPr/>
          <a:lstStyle/>
          <a:p>
            <a:pPr algn="ctr"/>
            <a:r>
              <a:rPr lang="en-GB" altLang="en-US" sz="2400" smtClean="0">
                <a:latin typeface="Book Antiqua" pitchFamily="18" charset="0"/>
              </a:rPr>
              <a:t>GoU- Budget Cycle </a:t>
            </a:r>
          </a:p>
        </p:txBody>
      </p:sp>
      <p:sp>
        <p:nvSpPr>
          <p:cNvPr id="921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smtClean="0"/>
              <a:t>Internal Auditor General's Office</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DE2A85AA-941D-4B2F-B336-ED6D34C36CAB}" type="slidenum">
              <a:rPr lang="en-US" altLang="en-US" sz="1400"/>
              <a:pPr>
                <a:spcBef>
                  <a:spcPct val="0"/>
                </a:spcBef>
                <a:buClrTx/>
                <a:buSzTx/>
                <a:buFontTx/>
                <a:buNone/>
              </a:pPr>
              <a:t>9</a:t>
            </a:fld>
            <a:endParaRPr lang="en-US" altLang="en-US" sz="1400"/>
          </a:p>
        </p:txBody>
      </p:sp>
      <p:pic>
        <p:nvPicPr>
          <p:cNvPr id="9221" name="Content Placeholder 4"/>
          <p:cNvPicPr>
            <a:picLocks noGrp="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15925" y="1905000"/>
            <a:ext cx="9145588" cy="4038600"/>
          </a:xfrm>
        </p:spPr>
      </p:pic>
    </p:spTree>
    <p:extLst>
      <p:ext uri="{BB962C8B-B14F-4D97-AF65-F5344CB8AC3E}">
        <p14:creationId xmlns:p14="http://schemas.microsoft.com/office/powerpoint/2010/main" val="49492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13118</TotalTime>
  <Words>663</Words>
  <Application>Microsoft Office PowerPoint</Application>
  <PresentationFormat>A4 Paper (210x297 mm)</PresentationFormat>
  <Paragraphs>129</Paragraphs>
  <Slides>14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Black</vt:lpstr>
      <vt:lpstr>Book Antiqua</vt:lpstr>
      <vt:lpstr>Bookman Old Style</vt:lpstr>
      <vt:lpstr>Cambria</vt:lpstr>
      <vt:lpstr>Times New Roman</vt:lpstr>
      <vt:lpstr>Wingdings</vt:lpstr>
      <vt:lpstr>Wingdings 2</vt:lpstr>
      <vt:lpstr>Studio</vt:lpstr>
      <vt:lpstr>                            REGIONAL LOCAL GOVERNMENT BUDGET CONFERENCES    </vt:lpstr>
      <vt:lpstr> Discussion Plan</vt:lpstr>
      <vt:lpstr>GoU Fiscal Risk Management Legal Framework </vt:lpstr>
      <vt:lpstr>BFP- Role of Accounting Officers</vt:lpstr>
      <vt:lpstr>Budget Framework Paper Format  Schedule 3 of the PFMA-2015</vt:lpstr>
      <vt:lpstr>Sources of Fiscal Risks- CFR</vt:lpstr>
      <vt:lpstr>Fiscal Risk Management Strategy-Process</vt:lpstr>
      <vt:lpstr>Embedding FRM- Getting Started  </vt:lpstr>
      <vt:lpstr>GoU- Budget Cycle </vt:lpstr>
      <vt:lpstr>Contd…</vt:lpstr>
      <vt:lpstr>Contd..</vt:lpstr>
      <vt:lpstr>Contd..</vt:lpstr>
      <vt:lpstr>RM- Service Delivery outcomes</vt:lpstr>
      <vt:lpstr>End </vt:lpstr>
    </vt:vector>
  </TitlesOfParts>
  <Company>MOFED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on IFMS Implementation</dc:title>
  <dc:creator>jenyaku</dc:creator>
  <cp:lastModifiedBy>Esther Ayebare</cp:lastModifiedBy>
  <cp:revision>695</cp:revision>
  <cp:lastPrinted>2018-09-15T13:08:47Z</cp:lastPrinted>
  <dcterms:created xsi:type="dcterms:W3CDTF">2005-07-11T07:53:43Z</dcterms:created>
  <dcterms:modified xsi:type="dcterms:W3CDTF">2018-09-15T13:09:04Z</dcterms:modified>
</cp:coreProperties>
</file>